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Lst>
  <p:sldSz cy="9753600" cx="13004800"/>
  <p:notesSz cx="6858000" cy="9144000"/>
  <p:embeddedFontLst>
    <p:embeddedFont>
      <p:font typeface="Permanent Marker"/>
      <p:regular r:id="rId61"/>
    </p:embeddedFont>
    <p:embeddedFont>
      <p:font typeface="Helvetica Neue"/>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2">
          <p15:clr>
            <a:srgbClr val="000000"/>
          </p15:clr>
        </p15:guide>
        <p15:guide id="2" pos="4096">
          <p15:clr>
            <a:srgbClr val="000000"/>
          </p15:clr>
        </p15:guide>
      </p15:sldGuideLst>
    </p:ext>
    <p:ext uri="http://customooxmlschemas.google.com/">
      <go:slidesCustomData xmlns:go="http://customooxmlschemas.google.com/" r:id="rId66" roundtripDataSignature="AMtx7mg2JFipro0uKwQSbBOW7N9P4L5C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CE6E75-83FE-49C6-84C0-1DBC7C65CF65}">
  <a:tblStyle styleId="{F8CE6E75-83FE-49C6-84C0-1DBC7C65CF6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72" orient="horz"/>
        <p:guide pos="409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HelveticaNeue-regular.fntdata"/><Relationship Id="rId61" Type="http://schemas.openxmlformats.org/officeDocument/2006/relationships/font" Target="fonts/PermanentMarker-regular.fntdata"/><Relationship Id="rId20" Type="http://schemas.openxmlformats.org/officeDocument/2006/relationships/slide" Target="slides/slide10.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2.xml"/><Relationship Id="rId66" Type="http://customschemas.google.com/relationships/presentationmetadata" Target="metadata"/><Relationship Id="rId21" Type="http://schemas.openxmlformats.org/officeDocument/2006/relationships/slide" Target="slides/slide11.xml"/><Relationship Id="rId65" Type="http://schemas.openxmlformats.org/officeDocument/2006/relationships/font" Target="fonts/HelveticaNeue-boldItalic.fntdata"/><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 name="Google Shape;92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 name="Shape 8"/>
        <p:cNvGrpSpPr/>
        <p:nvPr/>
      </p:nvGrpSpPr>
      <p:grpSpPr>
        <a:xfrm>
          <a:off x="0" y="0"/>
          <a:ext cx="0" cy="0"/>
          <a:chOff x="0" y="0"/>
          <a:chExt cx="0" cy="0"/>
        </a:xfrm>
      </p:grpSpPr>
      <p:sp>
        <p:nvSpPr>
          <p:cNvPr id="9" name="Google Shape;9;p52"/>
          <p:cNvSpPr txBox="1"/>
          <p:nvPr>
            <p:ph type="title"/>
          </p:nvPr>
        </p:nvSpPr>
        <p:spPr>
          <a:xfrm>
            <a:off x="1270000" y="3086100"/>
            <a:ext cx="10464800" cy="22225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 name="Google Shape;10;p52"/>
          <p:cNvSpPr txBox="1"/>
          <p:nvPr>
            <p:ph idx="1" type="body"/>
          </p:nvPr>
        </p:nvSpPr>
        <p:spPr>
          <a:xfrm>
            <a:off x="1270000" y="5346700"/>
            <a:ext cx="10464800" cy="127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a:lvl1pPr>
            <a:lvl2pPr indent="-228600" lvl="1" marL="914400" algn="ctr">
              <a:spcBef>
                <a:spcPts val="0"/>
              </a:spcBef>
              <a:spcAft>
                <a:spcPts val="0"/>
              </a:spcAft>
              <a:buSzPts val="1400"/>
              <a:buNone/>
              <a:defRPr/>
            </a:lvl2pPr>
            <a:lvl3pPr indent="-228600" lvl="2" marL="1371600" algn="ctr">
              <a:spcBef>
                <a:spcPts val="0"/>
              </a:spcBef>
              <a:spcAft>
                <a:spcPts val="0"/>
              </a:spcAft>
              <a:buSzPts val="1400"/>
              <a:buNone/>
              <a:defRPr/>
            </a:lvl3pPr>
            <a:lvl4pPr indent="-228600" lvl="3" marL="1828800" algn="ctr">
              <a:spcBef>
                <a:spcPts val="0"/>
              </a:spcBef>
              <a:spcAft>
                <a:spcPts val="0"/>
              </a:spcAft>
              <a:buSzPts val="1400"/>
              <a:buNone/>
              <a:defRPr/>
            </a:lvl4pPr>
            <a:lvl5pPr indent="-228600" lvl="4" marL="2286000" algn="ctr">
              <a:spcBef>
                <a:spcPts val="0"/>
              </a:spcBef>
              <a:spcAft>
                <a:spcPts val="0"/>
              </a:spcAft>
              <a:buSzPts val="1400"/>
              <a:buNone/>
              <a:defRPr/>
            </a:lvl5pPr>
            <a:lvl6pPr indent="-228600" lvl="5" marL="2743200" algn="ctr">
              <a:spcBef>
                <a:spcPts val="0"/>
              </a:spcBef>
              <a:spcAft>
                <a:spcPts val="0"/>
              </a:spcAft>
              <a:buSzPts val="1400"/>
              <a:buNone/>
              <a:defRPr/>
            </a:lvl6pPr>
            <a:lvl7pPr indent="-228600" lvl="6" marL="3200400" algn="ctr">
              <a:spcBef>
                <a:spcPts val="0"/>
              </a:spcBef>
              <a:spcAft>
                <a:spcPts val="0"/>
              </a:spcAft>
              <a:buSzPts val="1400"/>
              <a:buNone/>
              <a:defRPr/>
            </a:lvl7pPr>
            <a:lvl8pPr indent="-228600" lvl="7" marL="3657600" algn="ctr">
              <a:spcBef>
                <a:spcPts val="0"/>
              </a:spcBef>
              <a:spcAft>
                <a:spcPts val="0"/>
              </a:spcAft>
              <a:buSzPts val="1400"/>
              <a:buNone/>
              <a:defRPr/>
            </a:lvl8pPr>
            <a:lvl9pPr indent="-228600" lvl="8" marL="4114800" algn="ctr">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99"/>
          <p:cNvSpPr txBox="1"/>
          <p:nvPr>
            <p:ph type="title"/>
          </p:nvPr>
        </p:nvSpPr>
        <p:spPr>
          <a:xfrm>
            <a:off x="1027113" y="6267450"/>
            <a:ext cx="11053762" cy="193675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99"/>
          <p:cNvSpPr txBox="1"/>
          <p:nvPr>
            <p:ph idx="1" type="body"/>
          </p:nvPr>
        </p:nvSpPr>
        <p:spPr>
          <a:xfrm>
            <a:off x="1027113" y="4133850"/>
            <a:ext cx="11053762" cy="2133600"/>
          </a:xfrm>
          <a:prstGeom prst="rect">
            <a:avLst/>
          </a:prstGeom>
          <a:noFill/>
          <a:ln>
            <a:noFill/>
          </a:ln>
        </p:spPr>
        <p:txBody>
          <a:bodyPr anchorCtr="0" anchor="b" bIns="0" lIns="0" spcFirstLastPara="1" rIns="0" wrap="square" tIns="0">
            <a:noAutofit/>
          </a:bodyPr>
          <a:lstStyle>
            <a:lvl1pPr indent="-228600" lvl="0" marL="457200" algn="ctr">
              <a:spcBef>
                <a:spcPts val="0"/>
              </a:spcBef>
              <a:spcAft>
                <a:spcPts val="0"/>
              </a:spcAft>
              <a:buClr>
                <a:srgbClr val="B3312D"/>
              </a:buClr>
              <a:buSzPts val="2000"/>
              <a:buFont typeface="Georgia"/>
              <a:buNone/>
              <a:defRPr sz="2000"/>
            </a:lvl1pPr>
            <a:lvl2pPr indent="-228600" lvl="1" marL="914400" algn="ctr">
              <a:spcBef>
                <a:spcPts val="0"/>
              </a:spcBef>
              <a:spcAft>
                <a:spcPts val="0"/>
              </a:spcAft>
              <a:buClr>
                <a:srgbClr val="B3312D"/>
              </a:buClr>
              <a:buSzPts val="1800"/>
              <a:buFont typeface="Georgia"/>
              <a:buNone/>
              <a:defRPr sz="1800"/>
            </a:lvl2pPr>
            <a:lvl3pPr indent="-228600" lvl="2" marL="1371600" algn="ctr">
              <a:spcBef>
                <a:spcPts val="0"/>
              </a:spcBef>
              <a:spcAft>
                <a:spcPts val="0"/>
              </a:spcAft>
              <a:buClr>
                <a:srgbClr val="B3312D"/>
              </a:buClr>
              <a:buSzPts val="1600"/>
              <a:buFont typeface="Georgia"/>
              <a:buNone/>
              <a:defRPr sz="1600"/>
            </a:lvl3pPr>
            <a:lvl4pPr indent="-228600" lvl="3" marL="1828800" algn="ctr">
              <a:spcBef>
                <a:spcPts val="0"/>
              </a:spcBef>
              <a:spcAft>
                <a:spcPts val="0"/>
              </a:spcAft>
              <a:buClr>
                <a:srgbClr val="B3312D"/>
              </a:buClr>
              <a:buSzPts val="1400"/>
              <a:buFont typeface="Georgia"/>
              <a:buNone/>
              <a:defRPr sz="1400"/>
            </a:lvl4pPr>
            <a:lvl5pPr indent="-228600" lvl="4" marL="2286000" algn="ctr">
              <a:spcBef>
                <a:spcPts val="0"/>
              </a:spcBef>
              <a:spcAft>
                <a:spcPts val="0"/>
              </a:spcAft>
              <a:buClr>
                <a:srgbClr val="B3312D"/>
              </a:buClr>
              <a:buSzPts val="1400"/>
              <a:buFont typeface="Georgia"/>
              <a:buNone/>
              <a:defRPr sz="1400"/>
            </a:lvl5pPr>
            <a:lvl6pPr indent="-228600" lvl="5" marL="2743200" algn="ctr">
              <a:spcBef>
                <a:spcPts val="0"/>
              </a:spcBef>
              <a:spcAft>
                <a:spcPts val="0"/>
              </a:spcAft>
              <a:buClr>
                <a:srgbClr val="B3312D"/>
              </a:buClr>
              <a:buSzPts val="1400"/>
              <a:buFont typeface="Georgia"/>
              <a:buNone/>
              <a:defRPr sz="1400"/>
            </a:lvl6pPr>
            <a:lvl7pPr indent="-228600" lvl="6" marL="3200400" algn="ctr">
              <a:spcBef>
                <a:spcPts val="0"/>
              </a:spcBef>
              <a:spcAft>
                <a:spcPts val="0"/>
              </a:spcAft>
              <a:buClr>
                <a:srgbClr val="B3312D"/>
              </a:buClr>
              <a:buSzPts val="1400"/>
              <a:buFont typeface="Georgia"/>
              <a:buNone/>
              <a:defRPr sz="1400"/>
            </a:lvl7pPr>
            <a:lvl8pPr indent="-228600" lvl="7" marL="3657600" algn="ctr">
              <a:spcBef>
                <a:spcPts val="0"/>
              </a:spcBef>
              <a:spcAft>
                <a:spcPts val="0"/>
              </a:spcAft>
              <a:buClr>
                <a:srgbClr val="B3312D"/>
              </a:buClr>
              <a:buSzPts val="1400"/>
              <a:buFont typeface="Georgia"/>
              <a:buNone/>
              <a:defRPr sz="1400"/>
            </a:lvl8pPr>
            <a:lvl9pPr indent="-228600" lvl="8" marL="4114800" algn="ctr">
              <a:spcBef>
                <a:spcPts val="0"/>
              </a:spcBef>
              <a:spcAft>
                <a:spcPts val="0"/>
              </a:spcAft>
              <a:buClr>
                <a:srgbClr val="B3312D"/>
              </a:buClr>
              <a:buSzPts val="1400"/>
              <a:buFont typeface="Georgia"/>
              <a:buNone/>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100"/>
          <p:cNvSpPr txBox="1"/>
          <p:nvPr>
            <p:ph type="ctrTitle"/>
          </p:nvPr>
        </p:nvSpPr>
        <p:spPr>
          <a:xfrm>
            <a:off x="974725" y="3030538"/>
            <a:ext cx="11055350" cy="2090737"/>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100"/>
          <p:cNvSpPr txBox="1"/>
          <p:nvPr>
            <p:ph idx="1" type="subTitle"/>
          </p:nvPr>
        </p:nvSpPr>
        <p:spPr>
          <a:xfrm>
            <a:off x="1951038" y="5527675"/>
            <a:ext cx="9102725" cy="2492375"/>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B3312D"/>
              </a:buClr>
              <a:buSzPts val="3800"/>
              <a:buFont typeface="Georgia"/>
              <a:buNone/>
              <a:defRPr/>
            </a:lvl1pPr>
            <a:lvl2pPr lvl="1" algn="ctr">
              <a:spcBef>
                <a:spcPts val="0"/>
              </a:spcBef>
              <a:spcAft>
                <a:spcPts val="0"/>
              </a:spcAft>
              <a:buClr>
                <a:srgbClr val="B3312D"/>
              </a:buClr>
              <a:buSzPts val="3800"/>
              <a:buFont typeface="Georgia"/>
              <a:buNone/>
              <a:defRPr/>
            </a:lvl2pPr>
            <a:lvl3pPr lvl="2" algn="ctr">
              <a:spcBef>
                <a:spcPts val="0"/>
              </a:spcBef>
              <a:spcAft>
                <a:spcPts val="0"/>
              </a:spcAft>
              <a:buClr>
                <a:srgbClr val="B3312D"/>
              </a:buClr>
              <a:buSzPts val="3800"/>
              <a:buFont typeface="Georgia"/>
              <a:buNone/>
              <a:defRPr/>
            </a:lvl3pPr>
            <a:lvl4pPr lvl="3" algn="ctr">
              <a:spcBef>
                <a:spcPts val="0"/>
              </a:spcBef>
              <a:spcAft>
                <a:spcPts val="0"/>
              </a:spcAft>
              <a:buClr>
                <a:srgbClr val="B3312D"/>
              </a:buClr>
              <a:buSzPts val="3800"/>
              <a:buFont typeface="Georgia"/>
              <a:buNone/>
              <a:defRPr/>
            </a:lvl4pPr>
            <a:lvl5pPr lvl="4" algn="ctr">
              <a:spcBef>
                <a:spcPts val="0"/>
              </a:spcBef>
              <a:spcAft>
                <a:spcPts val="0"/>
              </a:spcAft>
              <a:buClr>
                <a:srgbClr val="B3312D"/>
              </a:buClr>
              <a:buSzPts val="3800"/>
              <a:buFont typeface="Georgia"/>
              <a:buNone/>
              <a:defRPr/>
            </a:lvl5pPr>
            <a:lvl6pPr lvl="5" algn="ctr">
              <a:spcBef>
                <a:spcPts val="0"/>
              </a:spcBef>
              <a:spcAft>
                <a:spcPts val="0"/>
              </a:spcAft>
              <a:buClr>
                <a:srgbClr val="B3312D"/>
              </a:buClr>
              <a:buSzPts val="3800"/>
              <a:buFont typeface="Georgia"/>
              <a:buNone/>
              <a:defRPr/>
            </a:lvl6pPr>
            <a:lvl7pPr lvl="6" algn="ctr">
              <a:spcBef>
                <a:spcPts val="0"/>
              </a:spcBef>
              <a:spcAft>
                <a:spcPts val="0"/>
              </a:spcAft>
              <a:buClr>
                <a:srgbClr val="B3312D"/>
              </a:buClr>
              <a:buSzPts val="3800"/>
              <a:buFont typeface="Georgia"/>
              <a:buNone/>
              <a:defRPr/>
            </a:lvl7pPr>
            <a:lvl8pPr lvl="7" algn="ctr">
              <a:spcBef>
                <a:spcPts val="0"/>
              </a:spcBef>
              <a:spcAft>
                <a:spcPts val="0"/>
              </a:spcAft>
              <a:buClr>
                <a:srgbClr val="B3312D"/>
              </a:buClr>
              <a:buSzPts val="3800"/>
              <a:buFont typeface="Georgia"/>
              <a:buNone/>
              <a:defRPr/>
            </a:lvl8pPr>
            <a:lvl9pPr lvl="8" algn="ctr">
              <a:spcBef>
                <a:spcPts val="0"/>
              </a:spcBef>
              <a:spcAft>
                <a:spcPts val="0"/>
              </a:spcAft>
              <a:buClr>
                <a:srgbClr val="B3312D"/>
              </a:buClr>
              <a:buSzPts val="3800"/>
              <a:buFont typeface="Georgia"/>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54"/>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54"/>
          <p:cNvSpPr txBox="1"/>
          <p:nvPr>
            <p:ph idx="1" type="body"/>
          </p:nvPr>
        </p:nvSpPr>
        <p:spPr>
          <a:xfrm>
            <a:off x="1270000" y="2971800"/>
            <a:ext cx="10464800" cy="5715000"/>
          </a:xfrm>
          <a:prstGeom prst="rect">
            <a:avLst/>
          </a:prstGeom>
          <a:noFill/>
          <a:ln>
            <a:noFill/>
          </a:ln>
        </p:spPr>
        <p:txBody>
          <a:bodyPr anchorCtr="0" anchor="ctr" bIns="50800" lIns="50800" spcFirstLastPara="1" rIns="50800" wrap="square" tIns="50800">
            <a:noAutofit/>
          </a:bodyPr>
          <a:lstStyle>
            <a:lvl1pPr indent="-285750" lvl="0" marL="457200" algn="l">
              <a:spcBef>
                <a:spcPts val="4000"/>
              </a:spcBef>
              <a:spcAft>
                <a:spcPts val="0"/>
              </a:spcAft>
              <a:buClr>
                <a:srgbClr val="004F75"/>
              </a:buClr>
              <a:buSzPts val="900"/>
              <a:buChar char="•"/>
              <a:defRPr/>
            </a:lvl1pPr>
            <a:lvl2pPr indent="-285750" lvl="1" marL="914400" algn="l">
              <a:spcBef>
                <a:spcPts val="4000"/>
              </a:spcBef>
              <a:spcAft>
                <a:spcPts val="0"/>
              </a:spcAft>
              <a:buClr>
                <a:srgbClr val="004F75"/>
              </a:buClr>
              <a:buSzPts val="900"/>
              <a:buChar char="•"/>
              <a:defRPr/>
            </a:lvl2pPr>
            <a:lvl3pPr indent="-285750" lvl="2" marL="1371600" algn="l">
              <a:spcBef>
                <a:spcPts val="4000"/>
              </a:spcBef>
              <a:spcAft>
                <a:spcPts val="0"/>
              </a:spcAft>
              <a:buClr>
                <a:srgbClr val="004F75"/>
              </a:buClr>
              <a:buSzPts val="900"/>
              <a:buChar char="•"/>
              <a:defRPr/>
            </a:lvl3pPr>
            <a:lvl4pPr indent="-285750" lvl="3" marL="1828800" algn="l">
              <a:spcBef>
                <a:spcPts val="4000"/>
              </a:spcBef>
              <a:spcAft>
                <a:spcPts val="0"/>
              </a:spcAft>
              <a:buClr>
                <a:srgbClr val="004F75"/>
              </a:buClr>
              <a:buSzPts val="900"/>
              <a:buChar char="•"/>
              <a:defRPr/>
            </a:lvl4pPr>
            <a:lvl5pPr indent="-285750" lvl="4" marL="2286000" algn="l">
              <a:spcBef>
                <a:spcPts val="4000"/>
              </a:spcBef>
              <a:spcAft>
                <a:spcPts val="0"/>
              </a:spcAft>
              <a:buClr>
                <a:srgbClr val="004F75"/>
              </a:buClr>
              <a:buSzPts val="900"/>
              <a:buChar char="•"/>
              <a:defRPr/>
            </a:lvl5pPr>
            <a:lvl6pPr indent="-285750" lvl="5" marL="2743200" algn="l">
              <a:spcBef>
                <a:spcPts val="4000"/>
              </a:spcBef>
              <a:spcAft>
                <a:spcPts val="0"/>
              </a:spcAft>
              <a:buClr>
                <a:srgbClr val="004F75"/>
              </a:buClr>
              <a:buSzPts val="900"/>
              <a:buChar char="•"/>
              <a:defRPr/>
            </a:lvl6pPr>
            <a:lvl7pPr indent="-285750" lvl="6" marL="3200400" algn="l">
              <a:spcBef>
                <a:spcPts val="4000"/>
              </a:spcBef>
              <a:spcAft>
                <a:spcPts val="0"/>
              </a:spcAft>
              <a:buClr>
                <a:srgbClr val="004F75"/>
              </a:buClr>
              <a:buSzPts val="900"/>
              <a:buChar char="•"/>
              <a:defRPr/>
            </a:lvl7pPr>
            <a:lvl8pPr indent="-285750" lvl="7" marL="3657600" algn="l">
              <a:spcBef>
                <a:spcPts val="4000"/>
              </a:spcBef>
              <a:spcAft>
                <a:spcPts val="0"/>
              </a:spcAft>
              <a:buClr>
                <a:srgbClr val="004F75"/>
              </a:buClr>
              <a:buSzPts val="900"/>
              <a:buChar char="•"/>
              <a:defRPr/>
            </a:lvl8pPr>
            <a:lvl9pPr indent="-285750" lvl="8" marL="4114800" algn="l">
              <a:spcBef>
                <a:spcPts val="4000"/>
              </a:spcBef>
              <a:spcAft>
                <a:spcPts val="0"/>
              </a:spcAft>
              <a:buClr>
                <a:srgbClr val="004F75"/>
              </a:buClr>
              <a:buSzPts val="9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 name="Shape 50"/>
        <p:cNvGrpSpPr/>
        <p:nvPr/>
      </p:nvGrpSpPr>
      <p:grpSpPr>
        <a:xfrm>
          <a:off x="0" y="0"/>
          <a:ext cx="0" cy="0"/>
          <a:chOff x="0" y="0"/>
          <a:chExt cx="0" cy="0"/>
        </a:xfrm>
      </p:grpSpPr>
      <p:sp>
        <p:nvSpPr>
          <p:cNvPr id="51" name="Google Shape;51;p61"/>
          <p:cNvSpPr txBox="1"/>
          <p:nvPr>
            <p:ph type="title"/>
          </p:nvPr>
        </p:nvSpPr>
        <p:spPr>
          <a:xfrm rot="5400000">
            <a:off x="6210300" y="3162300"/>
            <a:ext cx="8432800" cy="26162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61"/>
          <p:cNvSpPr txBox="1"/>
          <p:nvPr>
            <p:ph idx="1" type="body"/>
          </p:nvPr>
        </p:nvSpPr>
        <p:spPr>
          <a:xfrm rot="5400000">
            <a:off x="901700" y="622300"/>
            <a:ext cx="8432800" cy="7696200"/>
          </a:xfrm>
          <a:prstGeom prst="rect">
            <a:avLst/>
          </a:prstGeom>
          <a:noFill/>
          <a:ln>
            <a:noFill/>
          </a:ln>
        </p:spPr>
        <p:txBody>
          <a:bodyPr anchorCtr="0" anchor="ctr" bIns="50800" lIns="50800" spcFirstLastPara="1" rIns="50800" wrap="square" tIns="50800">
            <a:noAutofit/>
          </a:bodyPr>
          <a:lstStyle>
            <a:lvl1pPr indent="-285750" lvl="0" marL="457200" algn="l">
              <a:spcBef>
                <a:spcPts val="4000"/>
              </a:spcBef>
              <a:spcAft>
                <a:spcPts val="0"/>
              </a:spcAft>
              <a:buClr>
                <a:srgbClr val="004F75"/>
              </a:buClr>
              <a:buSzPts val="900"/>
              <a:buChar char="•"/>
              <a:defRPr/>
            </a:lvl1pPr>
            <a:lvl2pPr indent="-285750" lvl="1" marL="914400" algn="l">
              <a:spcBef>
                <a:spcPts val="4000"/>
              </a:spcBef>
              <a:spcAft>
                <a:spcPts val="0"/>
              </a:spcAft>
              <a:buClr>
                <a:srgbClr val="004F75"/>
              </a:buClr>
              <a:buSzPts val="900"/>
              <a:buChar char="•"/>
              <a:defRPr/>
            </a:lvl2pPr>
            <a:lvl3pPr indent="-285750" lvl="2" marL="1371600" algn="l">
              <a:spcBef>
                <a:spcPts val="4000"/>
              </a:spcBef>
              <a:spcAft>
                <a:spcPts val="0"/>
              </a:spcAft>
              <a:buClr>
                <a:srgbClr val="004F75"/>
              </a:buClr>
              <a:buSzPts val="900"/>
              <a:buChar char="•"/>
              <a:defRPr/>
            </a:lvl3pPr>
            <a:lvl4pPr indent="-285750" lvl="3" marL="1828800" algn="l">
              <a:spcBef>
                <a:spcPts val="4000"/>
              </a:spcBef>
              <a:spcAft>
                <a:spcPts val="0"/>
              </a:spcAft>
              <a:buClr>
                <a:srgbClr val="004F75"/>
              </a:buClr>
              <a:buSzPts val="900"/>
              <a:buChar char="•"/>
              <a:defRPr/>
            </a:lvl4pPr>
            <a:lvl5pPr indent="-285750" lvl="4" marL="2286000" algn="l">
              <a:spcBef>
                <a:spcPts val="4000"/>
              </a:spcBef>
              <a:spcAft>
                <a:spcPts val="0"/>
              </a:spcAft>
              <a:buClr>
                <a:srgbClr val="004F75"/>
              </a:buClr>
              <a:buSzPts val="900"/>
              <a:buChar char="•"/>
              <a:defRPr/>
            </a:lvl5pPr>
            <a:lvl6pPr indent="-285750" lvl="5" marL="2743200" algn="l">
              <a:spcBef>
                <a:spcPts val="4000"/>
              </a:spcBef>
              <a:spcAft>
                <a:spcPts val="0"/>
              </a:spcAft>
              <a:buClr>
                <a:srgbClr val="004F75"/>
              </a:buClr>
              <a:buSzPts val="900"/>
              <a:buChar char="•"/>
              <a:defRPr/>
            </a:lvl6pPr>
            <a:lvl7pPr indent="-285750" lvl="6" marL="3200400" algn="l">
              <a:spcBef>
                <a:spcPts val="4000"/>
              </a:spcBef>
              <a:spcAft>
                <a:spcPts val="0"/>
              </a:spcAft>
              <a:buClr>
                <a:srgbClr val="004F75"/>
              </a:buClr>
              <a:buSzPts val="900"/>
              <a:buChar char="•"/>
              <a:defRPr/>
            </a:lvl7pPr>
            <a:lvl8pPr indent="-285750" lvl="7" marL="3657600" algn="l">
              <a:spcBef>
                <a:spcPts val="4000"/>
              </a:spcBef>
              <a:spcAft>
                <a:spcPts val="0"/>
              </a:spcAft>
              <a:buClr>
                <a:srgbClr val="004F75"/>
              </a:buClr>
              <a:buSzPts val="900"/>
              <a:buChar char="•"/>
              <a:defRPr/>
            </a:lvl8pPr>
            <a:lvl9pPr indent="-285750" lvl="8" marL="4114800" algn="l">
              <a:spcBef>
                <a:spcPts val="4000"/>
              </a:spcBef>
              <a:spcAft>
                <a:spcPts val="0"/>
              </a:spcAft>
              <a:buClr>
                <a:srgbClr val="004F75"/>
              </a:buClr>
              <a:buSzPts val="9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62"/>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62"/>
          <p:cNvSpPr txBox="1"/>
          <p:nvPr>
            <p:ph idx="1" type="body"/>
          </p:nvPr>
        </p:nvSpPr>
        <p:spPr>
          <a:xfrm rot="5400000">
            <a:off x="3644900" y="596900"/>
            <a:ext cx="5715000" cy="10464800"/>
          </a:xfrm>
          <a:prstGeom prst="rect">
            <a:avLst/>
          </a:prstGeom>
          <a:noFill/>
          <a:ln>
            <a:noFill/>
          </a:ln>
        </p:spPr>
        <p:txBody>
          <a:bodyPr anchorCtr="0" anchor="ctr" bIns="50800" lIns="50800" spcFirstLastPara="1" rIns="50800" wrap="square" tIns="50800">
            <a:noAutofit/>
          </a:bodyPr>
          <a:lstStyle>
            <a:lvl1pPr indent="-285750" lvl="0" marL="457200" algn="l">
              <a:spcBef>
                <a:spcPts val="4000"/>
              </a:spcBef>
              <a:spcAft>
                <a:spcPts val="0"/>
              </a:spcAft>
              <a:buClr>
                <a:srgbClr val="004F75"/>
              </a:buClr>
              <a:buSzPts val="900"/>
              <a:buChar char="•"/>
              <a:defRPr/>
            </a:lvl1pPr>
            <a:lvl2pPr indent="-285750" lvl="1" marL="914400" algn="l">
              <a:spcBef>
                <a:spcPts val="4000"/>
              </a:spcBef>
              <a:spcAft>
                <a:spcPts val="0"/>
              </a:spcAft>
              <a:buClr>
                <a:srgbClr val="004F75"/>
              </a:buClr>
              <a:buSzPts val="900"/>
              <a:buChar char="•"/>
              <a:defRPr/>
            </a:lvl2pPr>
            <a:lvl3pPr indent="-285750" lvl="2" marL="1371600" algn="l">
              <a:spcBef>
                <a:spcPts val="4000"/>
              </a:spcBef>
              <a:spcAft>
                <a:spcPts val="0"/>
              </a:spcAft>
              <a:buClr>
                <a:srgbClr val="004F75"/>
              </a:buClr>
              <a:buSzPts val="900"/>
              <a:buChar char="•"/>
              <a:defRPr/>
            </a:lvl3pPr>
            <a:lvl4pPr indent="-285750" lvl="3" marL="1828800" algn="l">
              <a:spcBef>
                <a:spcPts val="4000"/>
              </a:spcBef>
              <a:spcAft>
                <a:spcPts val="0"/>
              </a:spcAft>
              <a:buClr>
                <a:srgbClr val="004F75"/>
              </a:buClr>
              <a:buSzPts val="900"/>
              <a:buChar char="•"/>
              <a:defRPr/>
            </a:lvl4pPr>
            <a:lvl5pPr indent="-285750" lvl="4" marL="2286000" algn="l">
              <a:spcBef>
                <a:spcPts val="4000"/>
              </a:spcBef>
              <a:spcAft>
                <a:spcPts val="0"/>
              </a:spcAft>
              <a:buClr>
                <a:srgbClr val="004F75"/>
              </a:buClr>
              <a:buSzPts val="900"/>
              <a:buChar char="•"/>
              <a:defRPr/>
            </a:lvl5pPr>
            <a:lvl6pPr indent="-285750" lvl="5" marL="2743200" algn="l">
              <a:spcBef>
                <a:spcPts val="4000"/>
              </a:spcBef>
              <a:spcAft>
                <a:spcPts val="0"/>
              </a:spcAft>
              <a:buClr>
                <a:srgbClr val="004F75"/>
              </a:buClr>
              <a:buSzPts val="900"/>
              <a:buChar char="•"/>
              <a:defRPr/>
            </a:lvl6pPr>
            <a:lvl7pPr indent="-285750" lvl="6" marL="3200400" algn="l">
              <a:spcBef>
                <a:spcPts val="4000"/>
              </a:spcBef>
              <a:spcAft>
                <a:spcPts val="0"/>
              </a:spcAft>
              <a:buClr>
                <a:srgbClr val="004F75"/>
              </a:buClr>
              <a:buSzPts val="900"/>
              <a:buChar char="•"/>
              <a:defRPr/>
            </a:lvl7pPr>
            <a:lvl8pPr indent="-285750" lvl="7" marL="3657600" algn="l">
              <a:spcBef>
                <a:spcPts val="4000"/>
              </a:spcBef>
              <a:spcAft>
                <a:spcPts val="0"/>
              </a:spcAft>
              <a:buClr>
                <a:srgbClr val="004F75"/>
              </a:buClr>
              <a:buSzPts val="900"/>
              <a:buChar char="•"/>
              <a:defRPr/>
            </a:lvl8pPr>
            <a:lvl9pPr indent="-285750" lvl="8" marL="4114800" algn="l">
              <a:spcBef>
                <a:spcPts val="4000"/>
              </a:spcBef>
              <a:spcAft>
                <a:spcPts val="0"/>
              </a:spcAft>
              <a:buClr>
                <a:srgbClr val="004F75"/>
              </a:buClr>
              <a:buSzPts val="9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63"/>
          <p:cNvSpPr txBox="1"/>
          <p:nvPr>
            <p:ph type="title"/>
          </p:nvPr>
        </p:nvSpPr>
        <p:spPr>
          <a:xfrm>
            <a:off x="2549525" y="6827838"/>
            <a:ext cx="7802563" cy="806450"/>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63"/>
          <p:cNvSpPr/>
          <p:nvPr>
            <p:ph idx="2" type="pic"/>
          </p:nvPr>
        </p:nvSpPr>
        <p:spPr>
          <a:xfrm>
            <a:off x="2549525" y="871538"/>
            <a:ext cx="7802563" cy="5851525"/>
          </a:xfrm>
          <a:prstGeom prst="rect">
            <a:avLst/>
          </a:prstGeom>
          <a:noFill/>
          <a:ln>
            <a:noFill/>
          </a:ln>
        </p:spPr>
        <p:txBody>
          <a:bodyPr anchorCtr="0" anchor="ctr" bIns="50800" lIns="50800" spcFirstLastPara="1" rIns="50800" wrap="square" tIns="50800">
            <a:noAutofit/>
          </a:bodyPr>
          <a:lstStyle>
            <a:lvl1pPr lvl="0" marR="0" rtl="0" algn="l">
              <a:spcBef>
                <a:spcPts val="4000"/>
              </a:spcBef>
              <a:spcAft>
                <a:spcPts val="0"/>
              </a:spcAft>
              <a:buClr>
                <a:srgbClr val="004F75"/>
              </a:buClr>
              <a:buSzPts val="1600"/>
              <a:buFont typeface="Georgia"/>
              <a:buNone/>
              <a:defRPr b="0" i="0" sz="3200" u="none" cap="none" strike="noStrike">
                <a:solidFill>
                  <a:srgbClr val="004F75"/>
                </a:solidFill>
                <a:latin typeface="Georgia"/>
                <a:ea typeface="Georgia"/>
                <a:cs typeface="Georgia"/>
                <a:sym typeface="Georgia"/>
              </a:defRPr>
            </a:lvl1pPr>
            <a:lvl2pPr lvl="1" marR="0" rtl="0" algn="l">
              <a:spcBef>
                <a:spcPts val="4000"/>
              </a:spcBef>
              <a:spcAft>
                <a:spcPts val="0"/>
              </a:spcAft>
              <a:buClr>
                <a:srgbClr val="004F75"/>
              </a:buClr>
              <a:buSzPts val="1400"/>
              <a:buFont typeface="Georgia"/>
              <a:buNone/>
              <a:defRPr b="0" i="0" sz="2800" u="none" cap="none" strike="noStrike">
                <a:solidFill>
                  <a:srgbClr val="004F75"/>
                </a:solidFill>
                <a:latin typeface="Georgia"/>
                <a:ea typeface="Georgia"/>
                <a:cs typeface="Georgia"/>
                <a:sym typeface="Georgia"/>
              </a:defRPr>
            </a:lvl2pPr>
            <a:lvl3pPr lvl="2" marR="0" rtl="0" algn="l">
              <a:spcBef>
                <a:spcPts val="4000"/>
              </a:spcBef>
              <a:spcAft>
                <a:spcPts val="0"/>
              </a:spcAft>
              <a:buClr>
                <a:srgbClr val="004F75"/>
              </a:buClr>
              <a:buSzPts val="1200"/>
              <a:buFont typeface="Georgia"/>
              <a:buNone/>
              <a:defRPr b="0" i="0" sz="2400" u="none" cap="none" strike="noStrike">
                <a:solidFill>
                  <a:srgbClr val="004F75"/>
                </a:solidFill>
                <a:latin typeface="Georgia"/>
                <a:ea typeface="Georgia"/>
                <a:cs typeface="Georgia"/>
                <a:sym typeface="Georgia"/>
              </a:defRPr>
            </a:lvl3pPr>
            <a:lvl4pPr lvl="3" marR="0" rtl="0" algn="l">
              <a:spcBef>
                <a:spcPts val="4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4pPr>
            <a:lvl5pPr lvl="4" marR="0" rtl="0" algn="l">
              <a:spcBef>
                <a:spcPts val="4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5pPr>
            <a:lvl6pPr lvl="5" marR="0" rtl="0" algn="l">
              <a:spcBef>
                <a:spcPts val="4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6pPr>
            <a:lvl7pPr lvl="6" marR="0" rtl="0" algn="l">
              <a:spcBef>
                <a:spcPts val="4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7pPr>
            <a:lvl8pPr lvl="7" marR="0" rtl="0" algn="l">
              <a:spcBef>
                <a:spcPts val="4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8pPr>
            <a:lvl9pPr lvl="8" marR="0" rtl="0" algn="l">
              <a:spcBef>
                <a:spcPts val="4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9pPr>
          </a:lstStyle>
          <a:p/>
        </p:txBody>
      </p:sp>
      <p:sp>
        <p:nvSpPr>
          <p:cNvPr id="59" name="Google Shape;59;p63"/>
          <p:cNvSpPr txBox="1"/>
          <p:nvPr>
            <p:ph idx="1" type="body"/>
          </p:nvPr>
        </p:nvSpPr>
        <p:spPr>
          <a:xfrm>
            <a:off x="2549525" y="7634288"/>
            <a:ext cx="7802563" cy="1144587"/>
          </a:xfrm>
          <a:prstGeom prst="rect">
            <a:avLst/>
          </a:prstGeom>
          <a:noFill/>
          <a:ln>
            <a:noFill/>
          </a:ln>
        </p:spPr>
        <p:txBody>
          <a:bodyPr anchorCtr="0" anchor="ctr" bIns="50800" lIns="50800" spcFirstLastPara="1" rIns="50800" wrap="square" tIns="50800">
            <a:noAutofit/>
          </a:bodyPr>
          <a:lstStyle>
            <a:lvl1pPr indent="-228600" lvl="0" marL="457200" algn="l">
              <a:spcBef>
                <a:spcPts val="4000"/>
              </a:spcBef>
              <a:spcAft>
                <a:spcPts val="0"/>
              </a:spcAft>
              <a:buClr>
                <a:srgbClr val="004F75"/>
              </a:buClr>
              <a:buSzPts val="700"/>
              <a:buFont typeface="Georgia"/>
              <a:buNone/>
              <a:defRPr sz="1400"/>
            </a:lvl1pPr>
            <a:lvl2pPr indent="-228600" lvl="1" marL="914400" algn="l">
              <a:spcBef>
                <a:spcPts val="4000"/>
              </a:spcBef>
              <a:spcAft>
                <a:spcPts val="0"/>
              </a:spcAft>
              <a:buClr>
                <a:srgbClr val="004F75"/>
              </a:buClr>
              <a:buSzPts val="600"/>
              <a:buFont typeface="Georgia"/>
              <a:buNone/>
              <a:defRPr sz="1200"/>
            </a:lvl2pPr>
            <a:lvl3pPr indent="-228600" lvl="2" marL="1371600" algn="l">
              <a:spcBef>
                <a:spcPts val="4000"/>
              </a:spcBef>
              <a:spcAft>
                <a:spcPts val="0"/>
              </a:spcAft>
              <a:buClr>
                <a:srgbClr val="004F75"/>
              </a:buClr>
              <a:buSzPts val="500"/>
              <a:buFont typeface="Georgia"/>
              <a:buNone/>
              <a:defRPr sz="1000"/>
            </a:lvl3pPr>
            <a:lvl4pPr indent="-228600" lvl="3" marL="1828800" algn="l">
              <a:spcBef>
                <a:spcPts val="4000"/>
              </a:spcBef>
              <a:spcAft>
                <a:spcPts val="0"/>
              </a:spcAft>
              <a:buClr>
                <a:srgbClr val="004F75"/>
              </a:buClr>
              <a:buSzPts val="450"/>
              <a:buFont typeface="Georgia"/>
              <a:buNone/>
              <a:defRPr sz="900"/>
            </a:lvl4pPr>
            <a:lvl5pPr indent="-228600" lvl="4" marL="2286000" algn="l">
              <a:spcBef>
                <a:spcPts val="4000"/>
              </a:spcBef>
              <a:spcAft>
                <a:spcPts val="0"/>
              </a:spcAft>
              <a:buClr>
                <a:srgbClr val="004F75"/>
              </a:buClr>
              <a:buSzPts val="450"/>
              <a:buFont typeface="Georgia"/>
              <a:buNone/>
              <a:defRPr sz="900"/>
            </a:lvl5pPr>
            <a:lvl6pPr indent="-228600" lvl="5" marL="2743200" algn="l">
              <a:spcBef>
                <a:spcPts val="4000"/>
              </a:spcBef>
              <a:spcAft>
                <a:spcPts val="0"/>
              </a:spcAft>
              <a:buClr>
                <a:srgbClr val="004F75"/>
              </a:buClr>
              <a:buSzPts val="450"/>
              <a:buFont typeface="Georgia"/>
              <a:buNone/>
              <a:defRPr sz="900"/>
            </a:lvl6pPr>
            <a:lvl7pPr indent="-228600" lvl="6" marL="3200400" algn="l">
              <a:spcBef>
                <a:spcPts val="4000"/>
              </a:spcBef>
              <a:spcAft>
                <a:spcPts val="0"/>
              </a:spcAft>
              <a:buClr>
                <a:srgbClr val="004F75"/>
              </a:buClr>
              <a:buSzPts val="450"/>
              <a:buFont typeface="Georgia"/>
              <a:buNone/>
              <a:defRPr sz="900"/>
            </a:lvl7pPr>
            <a:lvl8pPr indent="-228600" lvl="7" marL="3657600" algn="l">
              <a:spcBef>
                <a:spcPts val="4000"/>
              </a:spcBef>
              <a:spcAft>
                <a:spcPts val="0"/>
              </a:spcAft>
              <a:buClr>
                <a:srgbClr val="004F75"/>
              </a:buClr>
              <a:buSzPts val="450"/>
              <a:buFont typeface="Georgia"/>
              <a:buNone/>
              <a:defRPr sz="900"/>
            </a:lvl8pPr>
            <a:lvl9pPr indent="-228600" lvl="8" marL="4114800" algn="l">
              <a:spcBef>
                <a:spcPts val="4000"/>
              </a:spcBef>
              <a:spcAft>
                <a:spcPts val="0"/>
              </a:spcAft>
              <a:buClr>
                <a:srgbClr val="004F75"/>
              </a:buClr>
              <a:buSzPts val="450"/>
              <a:buFont typeface="Georgia"/>
              <a:buNone/>
              <a:defRPr sz="9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64"/>
          <p:cNvSpPr txBox="1"/>
          <p:nvPr>
            <p:ph type="title"/>
          </p:nvPr>
        </p:nvSpPr>
        <p:spPr>
          <a:xfrm>
            <a:off x="650875" y="388938"/>
            <a:ext cx="4278313" cy="1652587"/>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64"/>
          <p:cNvSpPr txBox="1"/>
          <p:nvPr>
            <p:ph idx="1" type="body"/>
          </p:nvPr>
        </p:nvSpPr>
        <p:spPr>
          <a:xfrm>
            <a:off x="5084763" y="388938"/>
            <a:ext cx="7269162" cy="8323262"/>
          </a:xfrm>
          <a:prstGeom prst="rect">
            <a:avLst/>
          </a:prstGeom>
          <a:noFill/>
          <a:ln>
            <a:noFill/>
          </a:ln>
        </p:spPr>
        <p:txBody>
          <a:bodyPr anchorCtr="0" anchor="ctr" bIns="50800" lIns="50800" spcFirstLastPara="1" rIns="50800" wrap="square" tIns="50800">
            <a:noAutofit/>
          </a:bodyPr>
          <a:lstStyle>
            <a:lvl1pPr indent="-330200" lvl="0" marL="457200" algn="l">
              <a:spcBef>
                <a:spcPts val="4000"/>
              </a:spcBef>
              <a:spcAft>
                <a:spcPts val="0"/>
              </a:spcAft>
              <a:buClr>
                <a:srgbClr val="004F75"/>
              </a:buClr>
              <a:buSzPts val="1600"/>
              <a:buFont typeface="Georgia"/>
              <a:buChar char="•"/>
              <a:defRPr sz="3200"/>
            </a:lvl1pPr>
            <a:lvl2pPr indent="-317500" lvl="1" marL="914400" algn="l">
              <a:spcBef>
                <a:spcPts val="4000"/>
              </a:spcBef>
              <a:spcAft>
                <a:spcPts val="0"/>
              </a:spcAft>
              <a:buClr>
                <a:srgbClr val="004F75"/>
              </a:buClr>
              <a:buSzPts val="1400"/>
              <a:buFont typeface="Georgia"/>
              <a:buChar char="•"/>
              <a:defRPr sz="2800"/>
            </a:lvl2pPr>
            <a:lvl3pPr indent="-304800" lvl="2" marL="1371600" algn="l">
              <a:spcBef>
                <a:spcPts val="4000"/>
              </a:spcBef>
              <a:spcAft>
                <a:spcPts val="0"/>
              </a:spcAft>
              <a:buClr>
                <a:srgbClr val="004F75"/>
              </a:buClr>
              <a:buSzPts val="1200"/>
              <a:buFont typeface="Georgia"/>
              <a:buChar char="•"/>
              <a:defRPr sz="2400"/>
            </a:lvl3pPr>
            <a:lvl4pPr indent="-292100" lvl="3" marL="1828800" algn="l">
              <a:spcBef>
                <a:spcPts val="4000"/>
              </a:spcBef>
              <a:spcAft>
                <a:spcPts val="0"/>
              </a:spcAft>
              <a:buClr>
                <a:srgbClr val="004F75"/>
              </a:buClr>
              <a:buSzPts val="1000"/>
              <a:buFont typeface="Georgia"/>
              <a:buChar char="•"/>
              <a:defRPr sz="2000"/>
            </a:lvl4pPr>
            <a:lvl5pPr indent="-292100" lvl="4" marL="2286000" algn="l">
              <a:spcBef>
                <a:spcPts val="4000"/>
              </a:spcBef>
              <a:spcAft>
                <a:spcPts val="0"/>
              </a:spcAft>
              <a:buClr>
                <a:srgbClr val="004F75"/>
              </a:buClr>
              <a:buSzPts val="1000"/>
              <a:buFont typeface="Georgia"/>
              <a:buChar char="•"/>
              <a:defRPr sz="2000"/>
            </a:lvl5pPr>
            <a:lvl6pPr indent="-292100" lvl="5" marL="2743200" algn="l">
              <a:spcBef>
                <a:spcPts val="4000"/>
              </a:spcBef>
              <a:spcAft>
                <a:spcPts val="0"/>
              </a:spcAft>
              <a:buClr>
                <a:srgbClr val="004F75"/>
              </a:buClr>
              <a:buSzPts val="1000"/>
              <a:buFont typeface="Georgia"/>
              <a:buChar char="•"/>
              <a:defRPr sz="2000"/>
            </a:lvl6pPr>
            <a:lvl7pPr indent="-292100" lvl="6" marL="3200400" algn="l">
              <a:spcBef>
                <a:spcPts val="4000"/>
              </a:spcBef>
              <a:spcAft>
                <a:spcPts val="0"/>
              </a:spcAft>
              <a:buClr>
                <a:srgbClr val="004F75"/>
              </a:buClr>
              <a:buSzPts val="1000"/>
              <a:buFont typeface="Georgia"/>
              <a:buChar char="•"/>
              <a:defRPr sz="2000"/>
            </a:lvl7pPr>
            <a:lvl8pPr indent="-292100" lvl="7" marL="3657600" algn="l">
              <a:spcBef>
                <a:spcPts val="4000"/>
              </a:spcBef>
              <a:spcAft>
                <a:spcPts val="0"/>
              </a:spcAft>
              <a:buClr>
                <a:srgbClr val="004F75"/>
              </a:buClr>
              <a:buSzPts val="1000"/>
              <a:buFont typeface="Georgia"/>
              <a:buChar char="•"/>
              <a:defRPr sz="2000"/>
            </a:lvl8pPr>
            <a:lvl9pPr indent="-292100" lvl="8" marL="4114800" algn="l">
              <a:spcBef>
                <a:spcPts val="4000"/>
              </a:spcBef>
              <a:spcAft>
                <a:spcPts val="0"/>
              </a:spcAft>
              <a:buClr>
                <a:srgbClr val="004F75"/>
              </a:buClr>
              <a:buSzPts val="1000"/>
              <a:buFont typeface="Georgia"/>
              <a:buChar char="•"/>
              <a:defRPr sz="2000"/>
            </a:lvl9pPr>
          </a:lstStyle>
          <a:p/>
        </p:txBody>
      </p:sp>
      <p:sp>
        <p:nvSpPr>
          <p:cNvPr id="63" name="Google Shape;63;p64"/>
          <p:cNvSpPr txBox="1"/>
          <p:nvPr>
            <p:ph idx="2" type="body"/>
          </p:nvPr>
        </p:nvSpPr>
        <p:spPr>
          <a:xfrm>
            <a:off x="650875" y="2041525"/>
            <a:ext cx="4278313" cy="6670675"/>
          </a:xfrm>
          <a:prstGeom prst="rect">
            <a:avLst/>
          </a:prstGeom>
          <a:noFill/>
          <a:ln>
            <a:noFill/>
          </a:ln>
        </p:spPr>
        <p:txBody>
          <a:bodyPr anchorCtr="0" anchor="ctr" bIns="50800" lIns="50800" spcFirstLastPara="1" rIns="50800" wrap="square" tIns="50800">
            <a:noAutofit/>
          </a:bodyPr>
          <a:lstStyle>
            <a:lvl1pPr indent="-228600" lvl="0" marL="457200" algn="l">
              <a:spcBef>
                <a:spcPts val="4000"/>
              </a:spcBef>
              <a:spcAft>
                <a:spcPts val="0"/>
              </a:spcAft>
              <a:buClr>
                <a:srgbClr val="004F75"/>
              </a:buClr>
              <a:buSzPts val="700"/>
              <a:buFont typeface="Georgia"/>
              <a:buNone/>
              <a:defRPr sz="1400"/>
            </a:lvl1pPr>
            <a:lvl2pPr indent="-228600" lvl="1" marL="914400" algn="l">
              <a:spcBef>
                <a:spcPts val="4000"/>
              </a:spcBef>
              <a:spcAft>
                <a:spcPts val="0"/>
              </a:spcAft>
              <a:buClr>
                <a:srgbClr val="004F75"/>
              </a:buClr>
              <a:buSzPts val="600"/>
              <a:buFont typeface="Georgia"/>
              <a:buNone/>
              <a:defRPr sz="1200"/>
            </a:lvl2pPr>
            <a:lvl3pPr indent="-228600" lvl="2" marL="1371600" algn="l">
              <a:spcBef>
                <a:spcPts val="4000"/>
              </a:spcBef>
              <a:spcAft>
                <a:spcPts val="0"/>
              </a:spcAft>
              <a:buClr>
                <a:srgbClr val="004F75"/>
              </a:buClr>
              <a:buSzPts val="500"/>
              <a:buFont typeface="Georgia"/>
              <a:buNone/>
              <a:defRPr sz="1000"/>
            </a:lvl3pPr>
            <a:lvl4pPr indent="-228600" lvl="3" marL="1828800" algn="l">
              <a:spcBef>
                <a:spcPts val="4000"/>
              </a:spcBef>
              <a:spcAft>
                <a:spcPts val="0"/>
              </a:spcAft>
              <a:buClr>
                <a:srgbClr val="004F75"/>
              </a:buClr>
              <a:buSzPts val="450"/>
              <a:buFont typeface="Georgia"/>
              <a:buNone/>
              <a:defRPr sz="900"/>
            </a:lvl4pPr>
            <a:lvl5pPr indent="-228600" lvl="4" marL="2286000" algn="l">
              <a:spcBef>
                <a:spcPts val="4000"/>
              </a:spcBef>
              <a:spcAft>
                <a:spcPts val="0"/>
              </a:spcAft>
              <a:buClr>
                <a:srgbClr val="004F75"/>
              </a:buClr>
              <a:buSzPts val="450"/>
              <a:buFont typeface="Georgia"/>
              <a:buNone/>
              <a:defRPr sz="900"/>
            </a:lvl5pPr>
            <a:lvl6pPr indent="-228600" lvl="5" marL="2743200" algn="l">
              <a:spcBef>
                <a:spcPts val="4000"/>
              </a:spcBef>
              <a:spcAft>
                <a:spcPts val="0"/>
              </a:spcAft>
              <a:buClr>
                <a:srgbClr val="004F75"/>
              </a:buClr>
              <a:buSzPts val="450"/>
              <a:buFont typeface="Georgia"/>
              <a:buNone/>
              <a:defRPr sz="900"/>
            </a:lvl6pPr>
            <a:lvl7pPr indent="-228600" lvl="6" marL="3200400" algn="l">
              <a:spcBef>
                <a:spcPts val="4000"/>
              </a:spcBef>
              <a:spcAft>
                <a:spcPts val="0"/>
              </a:spcAft>
              <a:buClr>
                <a:srgbClr val="004F75"/>
              </a:buClr>
              <a:buSzPts val="450"/>
              <a:buFont typeface="Georgia"/>
              <a:buNone/>
              <a:defRPr sz="900"/>
            </a:lvl7pPr>
            <a:lvl8pPr indent="-228600" lvl="7" marL="3657600" algn="l">
              <a:spcBef>
                <a:spcPts val="4000"/>
              </a:spcBef>
              <a:spcAft>
                <a:spcPts val="0"/>
              </a:spcAft>
              <a:buClr>
                <a:srgbClr val="004F75"/>
              </a:buClr>
              <a:buSzPts val="450"/>
              <a:buFont typeface="Georgia"/>
              <a:buNone/>
              <a:defRPr sz="900"/>
            </a:lvl8pPr>
            <a:lvl9pPr indent="-228600" lvl="8" marL="4114800" algn="l">
              <a:spcBef>
                <a:spcPts val="4000"/>
              </a:spcBef>
              <a:spcAft>
                <a:spcPts val="0"/>
              </a:spcAft>
              <a:buClr>
                <a:srgbClr val="004F75"/>
              </a:buClr>
              <a:buSzPts val="450"/>
              <a:buFont typeface="Georgia"/>
              <a:buNone/>
              <a:defRPr sz="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66"/>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67"/>
          <p:cNvSpPr txBox="1"/>
          <p:nvPr>
            <p:ph type="title"/>
          </p:nvPr>
        </p:nvSpPr>
        <p:spPr>
          <a:xfrm>
            <a:off x="650875" y="390525"/>
            <a:ext cx="11703050" cy="16256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67"/>
          <p:cNvSpPr txBox="1"/>
          <p:nvPr>
            <p:ph idx="1" type="body"/>
          </p:nvPr>
        </p:nvSpPr>
        <p:spPr>
          <a:xfrm>
            <a:off x="650875" y="2182813"/>
            <a:ext cx="5745163" cy="909637"/>
          </a:xfrm>
          <a:prstGeom prst="rect">
            <a:avLst/>
          </a:prstGeom>
          <a:noFill/>
          <a:ln>
            <a:noFill/>
          </a:ln>
        </p:spPr>
        <p:txBody>
          <a:bodyPr anchorCtr="0" anchor="b" bIns="50800" lIns="50800" spcFirstLastPara="1" rIns="50800" wrap="square" tIns="50800">
            <a:noAutofit/>
          </a:bodyPr>
          <a:lstStyle>
            <a:lvl1pPr indent="-228600" lvl="0" marL="457200" algn="l">
              <a:spcBef>
                <a:spcPts val="4000"/>
              </a:spcBef>
              <a:spcAft>
                <a:spcPts val="0"/>
              </a:spcAft>
              <a:buClr>
                <a:srgbClr val="004F75"/>
              </a:buClr>
              <a:buSzPts val="1200"/>
              <a:buFont typeface="Georgia"/>
              <a:buNone/>
              <a:defRPr b="1" sz="2400"/>
            </a:lvl1pPr>
            <a:lvl2pPr indent="-228600" lvl="1" marL="914400" algn="l">
              <a:spcBef>
                <a:spcPts val="4000"/>
              </a:spcBef>
              <a:spcAft>
                <a:spcPts val="0"/>
              </a:spcAft>
              <a:buClr>
                <a:srgbClr val="004F75"/>
              </a:buClr>
              <a:buSzPts val="1000"/>
              <a:buFont typeface="Georgia"/>
              <a:buNone/>
              <a:defRPr b="1" sz="2000"/>
            </a:lvl2pPr>
            <a:lvl3pPr indent="-228600" lvl="2" marL="1371600" algn="l">
              <a:spcBef>
                <a:spcPts val="4000"/>
              </a:spcBef>
              <a:spcAft>
                <a:spcPts val="0"/>
              </a:spcAft>
              <a:buClr>
                <a:srgbClr val="004F75"/>
              </a:buClr>
              <a:buSzPts val="900"/>
              <a:buFont typeface="Georgia"/>
              <a:buNone/>
              <a:defRPr b="1" sz="1800"/>
            </a:lvl3pPr>
            <a:lvl4pPr indent="-228600" lvl="3" marL="1828800" algn="l">
              <a:spcBef>
                <a:spcPts val="4000"/>
              </a:spcBef>
              <a:spcAft>
                <a:spcPts val="0"/>
              </a:spcAft>
              <a:buClr>
                <a:srgbClr val="004F75"/>
              </a:buClr>
              <a:buSzPts val="800"/>
              <a:buFont typeface="Georgia"/>
              <a:buNone/>
              <a:defRPr b="1" sz="1600"/>
            </a:lvl4pPr>
            <a:lvl5pPr indent="-228600" lvl="4" marL="2286000" algn="l">
              <a:spcBef>
                <a:spcPts val="4000"/>
              </a:spcBef>
              <a:spcAft>
                <a:spcPts val="0"/>
              </a:spcAft>
              <a:buClr>
                <a:srgbClr val="004F75"/>
              </a:buClr>
              <a:buSzPts val="800"/>
              <a:buFont typeface="Georgia"/>
              <a:buNone/>
              <a:defRPr b="1" sz="1600"/>
            </a:lvl5pPr>
            <a:lvl6pPr indent="-228600" lvl="5" marL="2743200" algn="l">
              <a:spcBef>
                <a:spcPts val="4000"/>
              </a:spcBef>
              <a:spcAft>
                <a:spcPts val="0"/>
              </a:spcAft>
              <a:buClr>
                <a:srgbClr val="004F75"/>
              </a:buClr>
              <a:buSzPts val="800"/>
              <a:buFont typeface="Georgia"/>
              <a:buNone/>
              <a:defRPr b="1" sz="1600"/>
            </a:lvl6pPr>
            <a:lvl7pPr indent="-228600" lvl="6" marL="3200400" algn="l">
              <a:spcBef>
                <a:spcPts val="4000"/>
              </a:spcBef>
              <a:spcAft>
                <a:spcPts val="0"/>
              </a:spcAft>
              <a:buClr>
                <a:srgbClr val="004F75"/>
              </a:buClr>
              <a:buSzPts val="800"/>
              <a:buFont typeface="Georgia"/>
              <a:buNone/>
              <a:defRPr b="1" sz="1600"/>
            </a:lvl7pPr>
            <a:lvl8pPr indent="-228600" lvl="7" marL="3657600" algn="l">
              <a:spcBef>
                <a:spcPts val="4000"/>
              </a:spcBef>
              <a:spcAft>
                <a:spcPts val="0"/>
              </a:spcAft>
              <a:buClr>
                <a:srgbClr val="004F75"/>
              </a:buClr>
              <a:buSzPts val="800"/>
              <a:buFont typeface="Georgia"/>
              <a:buNone/>
              <a:defRPr b="1" sz="1600"/>
            </a:lvl8pPr>
            <a:lvl9pPr indent="-228600" lvl="8" marL="4114800" algn="l">
              <a:spcBef>
                <a:spcPts val="4000"/>
              </a:spcBef>
              <a:spcAft>
                <a:spcPts val="0"/>
              </a:spcAft>
              <a:buClr>
                <a:srgbClr val="004F75"/>
              </a:buClr>
              <a:buSzPts val="800"/>
              <a:buFont typeface="Georgia"/>
              <a:buNone/>
              <a:defRPr b="1" sz="1600"/>
            </a:lvl9pPr>
          </a:lstStyle>
          <a:p/>
        </p:txBody>
      </p:sp>
      <p:sp>
        <p:nvSpPr>
          <p:cNvPr id="70" name="Google Shape;70;p67"/>
          <p:cNvSpPr txBox="1"/>
          <p:nvPr>
            <p:ph idx="2" type="body"/>
          </p:nvPr>
        </p:nvSpPr>
        <p:spPr>
          <a:xfrm>
            <a:off x="650875" y="3092450"/>
            <a:ext cx="5745163" cy="5619750"/>
          </a:xfrm>
          <a:prstGeom prst="rect">
            <a:avLst/>
          </a:prstGeom>
          <a:noFill/>
          <a:ln>
            <a:noFill/>
          </a:ln>
        </p:spPr>
        <p:txBody>
          <a:bodyPr anchorCtr="0" anchor="ctr" bIns="50800" lIns="50800" spcFirstLastPara="1" rIns="50800" wrap="square" tIns="50800">
            <a:noAutofit/>
          </a:bodyPr>
          <a:lstStyle>
            <a:lvl1pPr indent="-304800" lvl="0" marL="457200" algn="l">
              <a:spcBef>
                <a:spcPts val="4000"/>
              </a:spcBef>
              <a:spcAft>
                <a:spcPts val="0"/>
              </a:spcAft>
              <a:buClr>
                <a:srgbClr val="004F75"/>
              </a:buClr>
              <a:buSzPts val="1200"/>
              <a:buFont typeface="Georgia"/>
              <a:buChar char="•"/>
              <a:defRPr sz="2400"/>
            </a:lvl1pPr>
            <a:lvl2pPr indent="-292100" lvl="1" marL="914400" algn="l">
              <a:spcBef>
                <a:spcPts val="4000"/>
              </a:spcBef>
              <a:spcAft>
                <a:spcPts val="0"/>
              </a:spcAft>
              <a:buClr>
                <a:srgbClr val="004F75"/>
              </a:buClr>
              <a:buSzPts val="1000"/>
              <a:buFont typeface="Georgia"/>
              <a:buChar char="•"/>
              <a:defRPr sz="2000"/>
            </a:lvl2pPr>
            <a:lvl3pPr indent="-285750" lvl="2" marL="1371600" algn="l">
              <a:spcBef>
                <a:spcPts val="4000"/>
              </a:spcBef>
              <a:spcAft>
                <a:spcPts val="0"/>
              </a:spcAft>
              <a:buClr>
                <a:srgbClr val="004F75"/>
              </a:buClr>
              <a:buSzPts val="900"/>
              <a:buFont typeface="Georgia"/>
              <a:buChar char="•"/>
              <a:defRPr sz="1800"/>
            </a:lvl3pPr>
            <a:lvl4pPr indent="-279400" lvl="3" marL="1828800" algn="l">
              <a:spcBef>
                <a:spcPts val="4000"/>
              </a:spcBef>
              <a:spcAft>
                <a:spcPts val="0"/>
              </a:spcAft>
              <a:buClr>
                <a:srgbClr val="004F75"/>
              </a:buClr>
              <a:buSzPts val="800"/>
              <a:buFont typeface="Georgia"/>
              <a:buChar char="•"/>
              <a:defRPr sz="1600"/>
            </a:lvl4pPr>
            <a:lvl5pPr indent="-279400" lvl="4" marL="2286000" algn="l">
              <a:spcBef>
                <a:spcPts val="4000"/>
              </a:spcBef>
              <a:spcAft>
                <a:spcPts val="0"/>
              </a:spcAft>
              <a:buClr>
                <a:srgbClr val="004F75"/>
              </a:buClr>
              <a:buSzPts val="800"/>
              <a:buFont typeface="Georgia"/>
              <a:buChar char="•"/>
              <a:defRPr sz="1600"/>
            </a:lvl5pPr>
            <a:lvl6pPr indent="-279400" lvl="5" marL="2743200" algn="l">
              <a:spcBef>
                <a:spcPts val="4000"/>
              </a:spcBef>
              <a:spcAft>
                <a:spcPts val="0"/>
              </a:spcAft>
              <a:buClr>
                <a:srgbClr val="004F75"/>
              </a:buClr>
              <a:buSzPts val="800"/>
              <a:buFont typeface="Georgia"/>
              <a:buChar char="•"/>
              <a:defRPr sz="1600"/>
            </a:lvl6pPr>
            <a:lvl7pPr indent="-279400" lvl="6" marL="3200400" algn="l">
              <a:spcBef>
                <a:spcPts val="4000"/>
              </a:spcBef>
              <a:spcAft>
                <a:spcPts val="0"/>
              </a:spcAft>
              <a:buClr>
                <a:srgbClr val="004F75"/>
              </a:buClr>
              <a:buSzPts val="800"/>
              <a:buFont typeface="Georgia"/>
              <a:buChar char="•"/>
              <a:defRPr sz="1600"/>
            </a:lvl7pPr>
            <a:lvl8pPr indent="-279400" lvl="7" marL="3657600" algn="l">
              <a:spcBef>
                <a:spcPts val="4000"/>
              </a:spcBef>
              <a:spcAft>
                <a:spcPts val="0"/>
              </a:spcAft>
              <a:buClr>
                <a:srgbClr val="004F75"/>
              </a:buClr>
              <a:buSzPts val="800"/>
              <a:buFont typeface="Georgia"/>
              <a:buChar char="•"/>
              <a:defRPr sz="1600"/>
            </a:lvl8pPr>
            <a:lvl9pPr indent="-279400" lvl="8" marL="4114800" algn="l">
              <a:spcBef>
                <a:spcPts val="4000"/>
              </a:spcBef>
              <a:spcAft>
                <a:spcPts val="0"/>
              </a:spcAft>
              <a:buClr>
                <a:srgbClr val="004F75"/>
              </a:buClr>
              <a:buSzPts val="800"/>
              <a:buFont typeface="Georgia"/>
              <a:buChar char="•"/>
              <a:defRPr sz="1600"/>
            </a:lvl9pPr>
          </a:lstStyle>
          <a:p/>
        </p:txBody>
      </p:sp>
      <p:sp>
        <p:nvSpPr>
          <p:cNvPr id="71" name="Google Shape;71;p67"/>
          <p:cNvSpPr txBox="1"/>
          <p:nvPr>
            <p:ph idx="3" type="body"/>
          </p:nvPr>
        </p:nvSpPr>
        <p:spPr>
          <a:xfrm>
            <a:off x="6605588" y="2182813"/>
            <a:ext cx="5748337" cy="909637"/>
          </a:xfrm>
          <a:prstGeom prst="rect">
            <a:avLst/>
          </a:prstGeom>
          <a:noFill/>
          <a:ln>
            <a:noFill/>
          </a:ln>
        </p:spPr>
        <p:txBody>
          <a:bodyPr anchorCtr="0" anchor="b" bIns="50800" lIns="50800" spcFirstLastPara="1" rIns="50800" wrap="square" tIns="50800">
            <a:noAutofit/>
          </a:bodyPr>
          <a:lstStyle>
            <a:lvl1pPr indent="-228600" lvl="0" marL="457200" algn="l">
              <a:spcBef>
                <a:spcPts val="4000"/>
              </a:spcBef>
              <a:spcAft>
                <a:spcPts val="0"/>
              </a:spcAft>
              <a:buClr>
                <a:srgbClr val="004F75"/>
              </a:buClr>
              <a:buSzPts val="1200"/>
              <a:buFont typeface="Georgia"/>
              <a:buNone/>
              <a:defRPr b="1" sz="2400"/>
            </a:lvl1pPr>
            <a:lvl2pPr indent="-228600" lvl="1" marL="914400" algn="l">
              <a:spcBef>
                <a:spcPts val="4000"/>
              </a:spcBef>
              <a:spcAft>
                <a:spcPts val="0"/>
              </a:spcAft>
              <a:buClr>
                <a:srgbClr val="004F75"/>
              </a:buClr>
              <a:buSzPts val="1000"/>
              <a:buFont typeface="Georgia"/>
              <a:buNone/>
              <a:defRPr b="1" sz="2000"/>
            </a:lvl2pPr>
            <a:lvl3pPr indent="-228600" lvl="2" marL="1371600" algn="l">
              <a:spcBef>
                <a:spcPts val="4000"/>
              </a:spcBef>
              <a:spcAft>
                <a:spcPts val="0"/>
              </a:spcAft>
              <a:buClr>
                <a:srgbClr val="004F75"/>
              </a:buClr>
              <a:buSzPts val="900"/>
              <a:buFont typeface="Georgia"/>
              <a:buNone/>
              <a:defRPr b="1" sz="1800"/>
            </a:lvl3pPr>
            <a:lvl4pPr indent="-228600" lvl="3" marL="1828800" algn="l">
              <a:spcBef>
                <a:spcPts val="4000"/>
              </a:spcBef>
              <a:spcAft>
                <a:spcPts val="0"/>
              </a:spcAft>
              <a:buClr>
                <a:srgbClr val="004F75"/>
              </a:buClr>
              <a:buSzPts val="800"/>
              <a:buFont typeface="Georgia"/>
              <a:buNone/>
              <a:defRPr b="1" sz="1600"/>
            </a:lvl4pPr>
            <a:lvl5pPr indent="-228600" lvl="4" marL="2286000" algn="l">
              <a:spcBef>
                <a:spcPts val="4000"/>
              </a:spcBef>
              <a:spcAft>
                <a:spcPts val="0"/>
              </a:spcAft>
              <a:buClr>
                <a:srgbClr val="004F75"/>
              </a:buClr>
              <a:buSzPts val="800"/>
              <a:buFont typeface="Georgia"/>
              <a:buNone/>
              <a:defRPr b="1" sz="1600"/>
            </a:lvl5pPr>
            <a:lvl6pPr indent="-228600" lvl="5" marL="2743200" algn="l">
              <a:spcBef>
                <a:spcPts val="4000"/>
              </a:spcBef>
              <a:spcAft>
                <a:spcPts val="0"/>
              </a:spcAft>
              <a:buClr>
                <a:srgbClr val="004F75"/>
              </a:buClr>
              <a:buSzPts val="800"/>
              <a:buFont typeface="Georgia"/>
              <a:buNone/>
              <a:defRPr b="1" sz="1600"/>
            </a:lvl6pPr>
            <a:lvl7pPr indent="-228600" lvl="6" marL="3200400" algn="l">
              <a:spcBef>
                <a:spcPts val="4000"/>
              </a:spcBef>
              <a:spcAft>
                <a:spcPts val="0"/>
              </a:spcAft>
              <a:buClr>
                <a:srgbClr val="004F75"/>
              </a:buClr>
              <a:buSzPts val="800"/>
              <a:buFont typeface="Georgia"/>
              <a:buNone/>
              <a:defRPr b="1" sz="1600"/>
            </a:lvl7pPr>
            <a:lvl8pPr indent="-228600" lvl="7" marL="3657600" algn="l">
              <a:spcBef>
                <a:spcPts val="4000"/>
              </a:spcBef>
              <a:spcAft>
                <a:spcPts val="0"/>
              </a:spcAft>
              <a:buClr>
                <a:srgbClr val="004F75"/>
              </a:buClr>
              <a:buSzPts val="800"/>
              <a:buFont typeface="Georgia"/>
              <a:buNone/>
              <a:defRPr b="1" sz="1600"/>
            </a:lvl8pPr>
            <a:lvl9pPr indent="-228600" lvl="8" marL="4114800" algn="l">
              <a:spcBef>
                <a:spcPts val="4000"/>
              </a:spcBef>
              <a:spcAft>
                <a:spcPts val="0"/>
              </a:spcAft>
              <a:buClr>
                <a:srgbClr val="004F75"/>
              </a:buClr>
              <a:buSzPts val="800"/>
              <a:buFont typeface="Georgia"/>
              <a:buNone/>
              <a:defRPr b="1" sz="1600"/>
            </a:lvl9pPr>
          </a:lstStyle>
          <a:p/>
        </p:txBody>
      </p:sp>
      <p:sp>
        <p:nvSpPr>
          <p:cNvPr id="72" name="Google Shape;72;p67"/>
          <p:cNvSpPr txBox="1"/>
          <p:nvPr>
            <p:ph idx="4" type="body"/>
          </p:nvPr>
        </p:nvSpPr>
        <p:spPr>
          <a:xfrm>
            <a:off x="6605588" y="3092450"/>
            <a:ext cx="5748337" cy="5619750"/>
          </a:xfrm>
          <a:prstGeom prst="rect">
            <a:avLst/>
          </a:prstGeom>
          <a:noFill/>
          <a:ln>
            <a:noFill/>
          </a:ln>
        </p:spPr>
        <p:txBody>
          <a:bodyPr anchorCtr="0" anchor="ctr" bIns="50800" lIns="50800" spcFirstLastPara="1" rIns="50800" wrap="square" tIns="50800">
            <a:noAutofit/>
          </a:bodyPr>
          <a:lstStyle>
            <a:lvl1pPr indent="-304800" lvl="0" marL="457200" algn="l">
              <a:spcBef>
                <a:spcPts val="4000"/>
              </a:spcBef>
              <a:spcAft>
                <a:spcPts val="0"/>
              </a:spcAft>
              <a:buClr>
                <a:srgbClr val="004F75"/>
              </a:buClr>
              <a:buSzPts val="1200"/>
              <a:buFont typeface="Georgia"/>
              <a:buChar char="•"/>
              <a:defRPr sz="2400"/>
            </a:lvl1pPr>
            <a:lvl2pPr indent="-292100" lvl="1" marL="914400" algn="l">
              <a:spcBef>
                <a:spcPts val="4000"/>
              </a:spcBef>
              <a:spcAft>
                <a:spcPts val="0"/>
              </a:spcAft>
              <a:buClr>
                <a:srgbClr val="004F75"/>
              </a:buClr>
              <a:buSzPts val="1000"/>
              <a:buFont typeface="Georgia"/>
              <a:buChar char="•"/>
              <a:defRPr sz="2000"/>
            </a:lvl2pPr>
            <a:lvl3pPr indent="-285750" lvl="2" marL="1371600" algn="l">
              <a:spcBef>
                <a:spcPts val="4000"/>
              </a:spcBef>
              <a:spcAft>
                <a:spcPts val="0"/>
              </a:spcAft>
              <a:buClr>
                <a:srgbClr val="004F75"/>
              </a:buClr>
              <a:buSzPts val="900"/>
              <a:buFont typeface="Georgia"/>
              <a:buChar char="•"/>
              <a:defRPr sz="1800"/>
            </a:lvl3pPr>
            <a:lvl4pPr indent="-279400" lvl="3" marL="1828800" algn="l">
              <a:spcBef>
                <a:spcPts val="4000"/>
              </a:spcBef>
              <a:spcAft>
                <a:spcPts val="0"/>
              </a:spcAft>
              <a:buClr>
                <a:srgbClr val="004F75"/>
              </a:buClr>
              <a:buSzPts val="800"/>
              <a:buFont typeface="Georgia"/>
              <a:buChar char="•"/>
              <a:defRPr sz="1600"/>
            </a:lvl4pPr>
            <a:lvl5pPr indent="-279400" lvl="4" marL="2286000" algn="l">
              <a:spcBef>
                <a:spcPts val="4000"/>
              </a:spcBef>
              <a:spcAft>
                <a:spcPts val="0"/>
              </a:spcAft>
              <a:buClr>
                <a:srgbClr val="004F75"/>
              </a:buClr>
              <a:buSzPts val="800"/>
              <a:buFont typeface="Georgia"/>
              <a:buChar char="•"/>
              <a:defRPr sz="1600"/>
            </a:lvl5pPr>
            <a:lvl6pPr indent="-279400" lvl="5" marL="2743200" algn="l">
              <a:spcBef>
                <a:spcPts val="4000"/>
              </a:spcBef>
              <a:spcAft>
                <a:spcPts val="0"/>
              </a:spcAft>
              <a:buClr>
                <a:srgbClr val="004F75"/>
              </a:buClr>
              <a:buSzPts val="800"/>
              <a:buFont typeface="Georgia"/>
              <a:buChar char="•"/>
              <a:defRPr sz="1600"/>
            </a:lvl6pPr>
            <a:lvl7pPr indent="-279400" lvl="6" marL="3200400" algn="l">
              <a:spcBef>
                <a:spcPts val="4000"/>
              </a:spcBef>
              <a:spcAft>
                <a:spcPts val="0"/>
              </a:spcAft>
              <a:buClr>
                <a:srgbClr val="004F75"/>
              </a:buClr>
              <a:buSzPts val="800"/>
              <a:buFont typeface="Georgia"/>
              <a:buChar char="•"/>
              <a:defRPr sz="1600"/>
            </a:lvl7pPr>
            <a:lvl8pPr indent="-279400" lvl="7" marL="3657600" algn="l">
              <a:spcBef>
                <a:spcPts val="4000"/>
              </a:spcBef>
              <a:spcAft>
                <a:spcPts val="0"/>
              </a:spcAft>
              <a:buClr>
                <a:srgbClr val="004F75"/>
              </a:buClr>
              <a:buSzPts val="800"/>
              <a:buFont typeface="Georgia"/>
              <a:buChar char="•"/>
              <a:defRPr sz="1600"/>
            </a:lvl8pPr>
            <a:lvl9pPr indent="-279400" lvl="8" marL="4114800" algn="l">
              <a:spcBef>
                <a:spcPts val="4000"/>
              </a:spcBef>
              <a:spcAft>
                <a:spcPts val="0"/>
              </a:spcAft>
              <a:buClr>
                <a:srgbClr val="004F75"/>
              </a:buClr>
              <a:buSzPts val="800"/>
              <a:buFont typeface="Georgia"/>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 name="Shape 11"/>
        <p:cNvGrpSpPr/>
        <p:nvPr/>
      </p:nvGrpSpPr>
      <p:grpSpPr>
        <a:xfrm>
          <a:off x="0" y="0"/>
          <a:ext cx="0" cy="0"/>
          <a:chOff x="0" y="0"/>
          <a:chExt cx="0" cy="0"/>
        </a:xfrm>
      </p:grpSpPr>
      <p:sp>
        <p:nvSpPr>
          <p:cNvPr id="12" name="Google Shape;12;p91"/>
          <p:cNvSpPr txBox="1"/>
          <p:nvPr>
            <p:ph type="title"/>
          </p:nvPr>
        </p:nvSpPr>
        <p:spPr>
          <a:xfrm rot="5400000">
            <a:off x="8661400" y="3543300"/>
            <a:ext cx="3530600" cy="2616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91"/>
          <p:cNvSpPr txBox="1"/>
          <p:nvPr>
            <p:ph idx="1" type="body"/>
          </p:nvPr>
        </p:nvSpPr>
        <p:spPr>
          <a:xfrm rot="5400000">
            <a:off x="3352800" y="1003300"/>
            <a:ext cx="3530600" cy="76962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a:lvl1pPr>
            <a:lvl2pPr indent="-228600" lvl="1" marL="914400" algn="ctr">
              <a:spcBef>
                <a:spcPts val="0"/>
              </a:spcBef>
              <a:spcAft>
                <a:spcPts val="0"/>
              </a:spcAft>
              <a:buSzPts val="1400"/>
              <a:buNone/>
              <a:defRPr/>
            </a:lvl2pPr>
            <a:lvl3pPr indent="-228600" lvl="2" marL="1371600" algn="ctr">
              <a:spcBef>
                <a:spcPts val="0"/>
              </a:spcBef>
              <a:spcAft>
                <a:spcPts val="0"/>
              </a:spcAft>
              <a:buSzPts val="1400"/>
              <a:buNone/>
              <a:defRPr/>
            </a:lvl3pPr>
            <a:lvl4pPr indent="-228600" lvl="3" marL="1828800" algn="ctr">
              <a:spcBef>
                <a:spcPts val="0"/>
              </a:spcBef>
              <a:spcAft>
                <a:spcPts val="0"/>
              </a:spcAft>
              <a:buSzPts val="1400"/>
              <a:buNone/>
              <a:defRPr/>
            </a:lvl4pPr>
            <a:lvl5pPr indent="-228600" lvl="4" marL="2286000" algn="ctr">
              <a:spcBef>
                <a:spcPts val="0"/>
              </a:spcBef>
              <a:spcAft>
                <a:spcPts val="0"/>
              </a:spcAft>
              <a:buSzPts val="1400"/>
              <a:buNone/>
              <a:defRPr/>
            </a:lvl5pPr>
            <a:lvl6pPr indent="-228600" lvl="5" marL="2743200" algn="ctr">
              <a:spcBef>
                <a:spcPts val="0"/>
              </a:spcBef>
              <a:spcAft>
                <a:spcPts val="0"/>
              </a:spcAft>
              <a:buSzPts val="1400"/>
              <a:buNone/>
              <a:defRPr/>
            </a:lvl6pPr>
            <a:lvl7pPr indent="-228600" lvl="6" marL="3200400" algn="ctr">
              <a:spcBef>
                <a:spcPts val="0"/>
              </a:spcBef>
              <a:spcAft>
                <a:spcPts val="0"/>
              </a:spcAft>
              <a:buSzPts val="1400"/>
              <a:buNone/>
              <a:defRPr/>
            </a:lvl7pPr>
            <a:lvl8pPr indent="-228600" lvl="7" marL="3657600" algn="ctr">
              <a:spcBef>
                <a:spcPts val="0"/>
              </a:spcBef>
              <a:spcAft>
                <a:spcPts val="0"/>
              </a:spcAft>
              <a:buSzPts val="1400"/>
              <a:buNone/>
              <a:defRPr/>
            </a:lvl8pPr>
            <a:lvl9pPr indent="-228600" lvl="8" marL="4114800" algn="ctr">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68"/>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68"/>
          <p:cNvSpPr txBox="1"/>
          <p:nvPr>
            <p:ph idx="1" type="body"/>
          </p:nvPr>
        </p:nvSpPr>
        <p:spPr>
          <a:xfrm>
            <a:off x="1270000" y="2971800"/>
            <a:ext cx="5156200" cy="5715000"/>
          </a:xfrm>
          <a:prstGeom prst="rect">
            <a:avLst/>
          </a:prstGeom>
          <a:noFill/>
          <a:ln>
            <a:noFill/>
          </a:ln>
        </p:spPr>
        <p:txBody>
          <a:bodyPr anchorCtr="0" anchor="ctr" bIns="50800" lIns="50800" spcFirstLastPara="1" rIns="50800" wrap="square" tIns="50800">
            <a:noAutofit/>
          </a:bodyPr>
          <a:lstStyle>
            <a:lvl1pPr indent="-317500" lvl="0" marL="457200" algn="l">
              <a:spcBef>
                <a:spcPts val="4000"/>
              </a:spcBef>
              <a:spcAft>
                <a:spcPts val="0"/>
              </a:spcAft>
              <a:buClr>
                <a:srgbClr val="004F75"/>
              </a:buClr>
              <a:buSzPts val="1400"/>
              <a:buFont typeface="Georgia"/>
              <a:buChar char="•"/>
              <a:defRPr sz="2800"/>
            </a:lvl1pPr>
            <a:lvl2pPr indent="-304800" lvl="1" marL="914400" algn="l">
              <a:spcBef>
                <a:spcPts val="4000"/>
              </a:spcBef>
              <a:spcAft>
                <a:spcPts val="0"/>
              </a:spcAft>
              <a:buClr>
                <a:srgbClr val="004F75"/>
              </a:buClr>
              <a:buSzPts val="1200"/>
              <a:buFont typeface="Georgia"/>
              <a:buChar char="•"/>
              <a:defRPr sz="2400"/>
            </a:lvl2pPr>
            <a:lvl3pPr indent="-292100" lvl="2" marL="1371600" algn="l">
              <a:spcBef>
                <a:spcPts val="4000"/>
              </a:spcBef>
              <a:spcAft>
                <a:spcPts val="0"/>
              </a:spcAft>
              <a:buClr>
                <a:srgbClr val="004F75"/>
              </a:buClr>
              <a:buSzPts val="1000"/>
              <a:buFont typeface="Georgia"/>
              <a:buChar char="•"/>
              <a:defRPr sz="2000"/>
            </a:lvl3pPr>
            <a:lvl4pPr indent="-285750" lvl="3" marL="1828800" algn="l">
              <a:spcBef>
                <a:spcPts val="4000"/>
              </a:spcBef>
              <a:spcAft>
                <a:spcPts val="0"/>
              </a:spcAft>
              <a:buClr>
                <a:srgbClr val="004F75"/>
              </a:buClr>
              <a:buSzPts val="900"/>
              <a:buFont typeface="Georgia"/>
              <a:buChar char="•"/>
              <a:defRPr sz="1800"/>
            </a:lvl4pPr>
            <a:lvl5pPr indent="-285750" lvl="4" marL="2286000" algn="l">
              <a:spcBef>
                <a:spcPts val="4000"/>
              </a:spcBef>
              <a:spcAft>
                <a:spcPts val="0"/>
              </a:spcAft>
              <a:buClr>
                <a:srgbClr val="004F75"/>
              </a:buClr>
              <a:buSzPts val="900"/>
              <a:buFont typeface="Georgia"/>
              <a:buChar char="•"/>
              <a:defRPr sz="1800"/>
            </a:lvl5pPr>
            <a:lvl6pPr indent="-285750" lvl="5" marL="2743200" algn="l">
              <a:spcBef>
                <a:spcPts val="4000"/>
              </a:spcBef>
              <a:spcAft>
                <a:spcPts val="0"/>
              </a:spcAft>
              <a:buClr>
                <a:srgbClr val="004F75"/>
              </a:buClr>
              <a:buSzPts val="900"/>
              <a:buFont typeface="Georgia"/>
              <a:buChar char="•"/>
              <a:defRPr sz="1800"/>
            </a:lvl6pPr>
            <a:lvl7pPr indent="-285750" lvl="6" marL="3200400" algn="l">
              <a:spcBef>
                <a:spcPts val="4000"/>
              </a:spcBef>
              <a:spcAft>
                <a:spcPts val="0"/>
              </a:spcAft>
              <a:buClr>
                <a:srgbClr val="004F75"/>
              </a:buClr>
              <a:buSzPts val="900"/>
              <a:buFont typeface="Georgia"/>
              <a:buChar char="•"/>
              <a:defRPr sz="1800"/>
            </a:lvl7pPr>
            <a:lvl8pPr indent="-285750" lvl="7" marL="3657600" algn="l">
              <a:spcBef>
                <a:spcPts val="4000"/>
              </a:spcBef>
              <a:spcAft>
                <a:spcPts val="0"/>
              </a:spcAft>
              <a:buClr>
                <a:srgbClr val="004F75"/>
              </a:buClr>
              <a:buSzPts val="900"/>
              <a:buFont typeface="Georgia"/>
              <a:buChar char="•"/>
              <a:defRPr sz="1800"/>
            </a:lvl8pPr>
            <a:lvl9pPr indent="-285750" lvl="8" marL="4114800" algn="l">
              <a:spcBef>
                <a:spcPts val="4000"/>
              </a:spcBef>
              <a:spcAft>
                <a:spcPts val="0"/>
              </a:spcAft>
              <a:buClr>
                <a:srgbClr val="004F75"/>
              </a:buClr>
              <a:buSzPts val="900"/>
              <a:buFont typeface="Georgia"/>
              <a:buChar char="•"/>
              <a:defRPr sz="1800"/>
            </a:lvl9pPr>
          </a:lstStyle>
          <a:p/>
        </p:txBody>
      </p:sp>
      <p:sp>
        <p:nvSpPr>
          <p:cNvPr id="76" name="Google Shape;76;p68"/>
          <p:cNvSpPr txBox="1"/>
          <p:nvPr>
            <p:ph idx="2" type="body"/>
          </p:nvPr>
        </p:nvSpPr>
        <p:spPr>
          <a:xfrm>
            <a:off x="6578600" y="2971800"/>
            <a:ext cx="5156200" cy="5715000"/>
          </a:xfrm>
          <a:prstGeom prst="rect">
            <a:avLst/>
          </a:prstGeom>
          <a:noFill/>
          <a:ln>
            <a:noFill/>
          </a:ln>
        </p:spPr>
        <p:txBody>
          <a:bodyPr anchorCtr="0" anchor="ctr" bIns="50800" lIns="50800" spcFirstLastPara="1" rIns="50800" wrap="square" tIns="50800">
            <a:noAutofit/>
          </a:bodyPr>
          <a:lstStyle>
            <a:lvl1pPr indent="-317500" lvl="0" marL="457200" algn="l">
              <a:spcBef>
                <a:spcPts val="4000"/>
              </a:spcBef>
              <a:spcAft>
                <a:spcPts val="0"/>
              </a:spcAft>
              <a:buClr>
                <a:srgbClr val="004F75"/>
              </a:buClr>
              <a:buSzPts val="1400"/>
              <a:buFont typeface="Georgia"/>
              <a:buChar char="•"/>
              <a:defRPr sz="2800"/>
            </a:lvl1pPr>
            <a:lvl2pPr indent="-304800" lvl="1" marL="914400" algn="l">
              <a:spcBef>
                <a:spcPts val="4000"/>
              </a:spcBef>
              <a:spcAft>
                <a:spcPts val="0"/>
              </a:spcAft>
              <a:buClr>
                <a:srgbClr val="004F75"/>
              </a:buClr>
              <a:buSzPts val="1200"/>
              <a:buFont typeface="Georgia"/>
              <a:buChar char="•"/>
              <a:defRPr sz="2400"/>
            </a:lvl2pPr>
            <a:lvl3pPr indent="-292100" lvl="2" marL="1371600" algn="l">
              <a:spcBef>
                <a:spcPts val="4000"/>
              </a:spcBef>
              <a:spcAft>
                <a:spcPts val="0"/>
              </a:spcAft>
              <a:buClr>
                <a:srgbClr val="004F75"/>
              </a:buClr>
              <a:buSzPts val="1000"/>
              <a:buFont typeface="Georgia"/>
              <a:buChar char="•"/>
              <a:defRPr sz="2000"/>
            </a:lvl3pPr>
            <a:lvl4pPr indent="-285750" lvl="3" marL="1828800" algn="l">
              <a:spcBef>
                <a:spcPts val="4000"/>
              </a:spcBef>
              <a:spcAft>
                <a:spcPts val="0"/>
              </a:spcAft>
              <a:buClr>
                <a:srgbClr val="004F75"/>
              </a:buClr>
              <a:buSzPts val="900"/>
              <a:buFont typeface="Georgia"/>
              <a:buChar char="•"/>
              <a:defRPr sz="1800"/>
            </a:lvl4pPr>
            <a:lvl5pPr indent="-285750" lvl="4" marL="2286000" algn="l">
              <a:spcBef>
                <a:spcPts val="4000"/>
              </a:spcBef>
              <a:spcAft>
                <a:spcPts val="0"/>
              </a:spcAft>
              <a:buClr>
                <a:srgbClr val="004F75"/>
              </a:buClr>
              <a:buSzPts val="900"/>
              <a:buFont typeface="Georgia"/>
              <a:buChar char="•"/>
              <a:defRPr sz="1800"/>
            </a:lvl5pPr>
            <a:lvl6pPr indent="-285750" lvl="5" marL="2743200" algn="l">
              <a:spcBef>
                <a:spcPts val="4000"/>
              </a:spcBef>
              <a:spcAft>
                <a:spcPts val="0"/>
              </a:spcAft>
              <a:buClr>
                <a:srgbClr val="004F75"/>
              </a:buClr>
              <a:buSzPts val="900"/>
              <a:buFont typeface="Georgia"/>
              <a:buChar char="•"/>
              <a:defRPr sz="1800"/>
            </a:lvl6pPr>
            <a:lvl7pPr indent="-285750" lvl="6" marL="3200400" algn="l">
              <a:spcBef>
                <a:spcPts val="4000"/>
              </a:spcBef>
              <a:spcAft>
                <a:spcPts val="0"/>
              </a:spcAft>
              <a:buClr>
                <a:srgbClr val="004F75"/>
              </a:buClr>
              <a:buSzPts val="900"/>
              <a:buFont typeface="Georgia"/>
              <a:buChar char="•"/>
              <a:defRPr sz="1800"/>
            </a:lvl7pPr>
            <a:lvl8pPr indent="-285750" lvl="7" marL="3657600" algn="l">
              <a:spcBef>
                <a:spcPts val="4000"/>
              </a:spcBef>
              <a:spcAft>
                <a:spcPts val="0"/>
              </a:spcAft>
              <a:buClr>
                <a:srgbClr val="004F75"/>
              </a:buClr>
              <a:buSzPts val="900"/>
              <a:buFont typeface="Georgia"/>
              <a:buChar char="•"/>
              <a:defRPr sz="1800"/>
            </a:lvl8pPr>
            <a:lvl9pPr indent="-285750" lvl="8" marL="4114800" algn="l">
              <a:spcBef>
                <a:spcPts val="4000"/>
              </a:spcBef>
              <a:spcAft>
                <a:spcPts val="0"/>
              </a:spcAft>
              <a:buClr>
                <a:srgbClr val="004F75"/>
              </a:buClr>
              <a:buSzPts val="900"/>
              <a:buFont typeface="Georgia"/>
              <a:buChar char="•"/>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69"/>
          <p:cNvSpPr txBox="1"/>
          <p:nvPr>
            <p:ph type="title"/>
          </p:nvPr>
        </p:nvSpPr>
        <p:spPr>
          <a:xfrm>
            <a:off x="1027113" y="6267450"/>
            <a:ext cx="11053762" cy="1936750"/>
          </a:xfrm>
          <a:prstGeom prst="rect">
            <a:avLst/>
          </a:prstGeom>
          <a:noFill/>
          <a:ln>
            <a:noFill/>
          </a:ln>
        </p:spPr>
        <p:txBody>
          <a:bodyPr anchorCtr="0" anchor="t" bIns="50800" lIns="50800" spcFirstLastPara="1" rIns="50800" wrap="square" tIns="508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69"/>
          <p:cNvSpPr txBox="1"/>
          <p:nvPr>
            <p:ph idx="1" type="body"/>
          </p:nvPr>
        </p:nvSpPr>
        <p:spPr>
          <a:xfrm>
            <a:off x="1027113" y="4133850"/>
            <a:ext cx="11053762" cy="2133600"/>
          </a:xfrm>
          <a:prstGeom prst="rect">
            <a:avLst/>
          </a:prstGeom>
          <a:noFill/>
          <a:ln>
            <a:noFill/>
          </a:ln>
        </p:spPr>
        <p:txBody>
          <a:bodyPr anchorCtr="0" anchor="b" bIns="50800" lIns="50800" spcFirstLastPara="1" rIns="50800" wrap="square" tIns="50800">
            <a:noAutofit/>
          </a:bodyPr>
          <a:lstStyle>
            <a:lvl1pPr indent="-228600" lvl="0" marL="457200" algn="l">
              <a:spcBef>
                <a:spcPts val="4000"/>
              </a:spcBef>
              <a:spcAft>
                <a:spcPts val="0"/>
              </a:spcAft>
              <a:buClr>
                <a:srgbClr val="004F75"/>
              </a:buClr>
              <a:buSzPts val="1000"/>
              <a:buFont typeface="Georgia"/>
              <a:buNone/>
              <a:defRPr sz="2000"/>
            </a:lvl1pPr>
            <a:lvl2pPr indent="-228600" lvl="1" marL="914400" algn="l">
              <a:spcBef>
                <a:spcPts val="4000"/>
              </a:spcBef>
              <a:spcAft>
                <a:spcPts val="0"/>
              </a:spcAft>
              <a:buClr>
                <a:srgbClr val="004F75"/>
              </a:buClr>
              <a:buSzPts val="900"/>
              <a:buFont typeface="Georgia"/>
              <a:buNone/>
              <a:defRPr sz="1800"/>
            </a:lvl2pPr>
            <a:lvl3pPr indent="-228600" lvl="2" marL="1371600" algn="l">
              <a:spcBef>
                <a:spcPts val="4000"/>
              </a:spcBef>
              <a:spcAft>
                <a:spcPts val="0"/>
              </a:spcAft>
              <a:buClr>
                <a:srgbClr val="004F75"/>
              </a:buClr>
              <a:buSzPts val="800"/>
              <a:buFont typeface="Georgia"/>
              <a:buNone/>
              <a:defRPr sz="1600"/>
            </a:lvl3pPr>
            <a:lvl4pPr indent="-228600" lvl="3" marL="1828800" algn="l">
              <a:spcBef>
                <a:spcPts val="4000"/>
              </a:spcBef>
              <a:spcAft>
                <a:spcPts val="0"/>
              </a:spcAft>
              <a:buClr>
                <a:srgbClr val="004F75"/>
              </a:buClr>
              <a:buSzPts val="700"/>
              <a:buFont typeface="Georgia"/>
              <a:buNone/>
              <a:defRPr sz="1400"/>
            </a:lvl4pPr>
            <a:lvl5pPr indent="-228600" lvl="4" marL="2286000" algn="l">
              <a:spcBef>
                <a:spcPts val="4000"/>
              </a:spcBef>
              <a:spcAft>
                <a:spcPts val="0"/>
              </a:spcAft>
              <a:buClr>
                <a:srgbClr val="004F75"/>
              </a:buClr>
              <a:buSzPts val="700"/>
              <a:buFont typeface="Georgia"/>
              <a:buNone/>
              <a:defRPr sz="1400"/>
            </a:lvl5pPr>
            <a:lvl6pPr indent="-228600" lvl="5" marL="2743200" algn="l">
              <a:spcBef>
                <a:spcPts val="4000"/>
              </a:spcBef>
              <a:spcAft>
                <a:spcPts val="0"/>
              </a:spcAft>
              <a:buClr>
                <a:srgbClr val="004F75"/>
              </a:buClr>
              <a:buSzPts val="700"/>
              <a:buFont typeface="Georgia"/>
              <a:buNone/>
              <a:defRPr sz="1400"/>
            </a:lvl6pPr>
            <a:lvl7pPr indent="-228600" lvl="6" marL="3200400" algn="l">
              <a:spcBef>
                <a:spcPts val="4000"/>
              </a:spcBef>
              <a:spcAft>
                <a:spcPts val="0"/>
              </a:spcAft>
              <a:buClr>
                <a:srgbClr val="004F75"/>
              </a:buClr>
              <a:buSzPts val="700"/>
              <a:buFont typeface="Georgia"/>
              <a:buNone/>
              <a:defRPr sz="1400"/>
            </a:lvl7pPr>
            <a:lvl8pPr indent="-228600" lvl="7" marL="3657600" algn="l">
              <a:spcBef>
                <a:spcPts val="4000"/>
              </a:spcBef>
              <a:spcAft>
                <a:spcPts val="0"/>
              </a:spcAft>
              <a:buClr>
                <a:srgbClr val="004F75"/>
              </a:buClr>
              <a:buSzPts val="700"/>
              <a:buFont typeface="Georgia"/>
              <a:buNone/>
              <a:defRPr sz="1400"/>
            </a:lvl8pPr>
            <a:lvl9pPr indent="-228600" lvl="8" marL="4114800" algn="l">
              <a:spcBef>
                <a:spcPts val="4000"/>
              </a:spcBef>
              <a:spcAft>
                <a:spcPts val="0"/>
              </a:spcAft>
              <a:buClr>
                <a:srgbClr val="004F75"/>
              </a:buClr>
              <a:buSzPts val="700"/>
              <a:buFont typeface="Georgia"/>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70"/>
          <p:cNvSpPr txBox="1"/>
          <p:nvPr>
            <p:ph type="ctrTitle"/>
          </p:nvPr>
        </p:nvSpPr>
        <p:spPr>
          <a:xfrm>
            <a:off x="974725" y="3030538"/>
            <a:ext cx="11055350" cy="2090737"/>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70"/>
          <p:cNvSpPr txBox="1"/>
          <p:nvPr>
            <p:ph idx="1" type="subTitle"/>
          </p:nvPr>
        </p:nvSpPr>
        <p:spPr>
          <a:xfrm>
            <a:off x="1951038" y="5527675"/>
            <a:ext cx="9102725" cy="2492375"/>
          </a:xfrm>
          <a:prstGeom prst="rect">
            <a:avLst/>
          </a:prstGeom>
          <a:noFill/>
          <a:ln>
            <a:noFill/>
          </a:ln>
        </p:spPr>
        <p:txBody>
          <a:bodyPr anchorCtr="0" anchor="ctr" bIns="50800" lIns="50800" spcFirstLastPara="1" rIns="50800" wrap="square" tIns="50800">
            <a:noAutofit/>
          </a:bodyPr>
          <a:lstStyle>
            <a:lvl1pPr lvl="0" algn="ctr">
              <a:spcBef>
                <a:spcPts val="4000"/>
              </a:spcBef>
              <a:spcAft>
                <a:spcPts val="0"/>
              </a:spcAft>
              <a:buClr>
                <a:srgbClr val="004F75"/>
              </a:buClr>
              <a:buSzPts val="1800"/>
              <a:buFont typeface="Georgia"/>
              <a:buNone/>
              <a:defRPr/>
            </a:lvl1pPr>
            <a:lvl2pPr lvl="1" algn="ctr">
              <a:spcBef>
                <a:spcPts val="4000"/>
              </a:spcBef>
              <a:spcAft>
                <a:spcPts val="0"/>
              </a:spcAft>
              <a:buClr>
                <a:srgbClr val="004F75"/>
              </a:buClr>
              <a:buSzPts val="1800"/>
              <a:buFont typeface="Georgia"/>
              <a:buNone/>
              <a:defRPr/>
            </a:lvl2pPr>
            <a:lvl3pPr lvl="2" algn="ctr">
              <a:spcBef>
                <a:spcPts val="4000"/>
              </a:spcBef>
              <a:spcAft>
                <a:spcPts val="0"/>
              </a:spcAft>
              <a:buClr>
                <a:srgbClr val="004F75"/>
              </a:buClr>
              <a:buSzPts val="1800"/>
              <a:buFont typeface="Georgia"/>
              <a:buNone/>
              <a:defRPr/>
            </a:lvl3pPr>
            <a:lvl4pPr lvl="3" algn="ctr">
              <a:spcBef>
                <a:spcPts val="4000"/>
              </a:spcBef>
              <a:spcAft>
                <a:spcPts val="0"/>
              </a:spcAft>
              <a:buClr>
                <a:srgbClr val="004F75"/>
              </a:buClr>
              <a:buSzPts val="1800"/>
              <a:buFont typeface="Georgia"/>
              <a:buNone/>
              <a:defRPr/>
            </a:lvl4pPr>
            <a:lvl5pPr lvl="4" algn="ctr">
              <a:spcBef>
                <a:spcPts val="4000"/>
              </a:spcBef>
              <a:spcAft>
                <a:spcPts val="0"/>
              </a:spcAft>
              <a:buClr>
                <a:srgbClr val="004F75"/>
              </a:buClr>
              <a:buSzPts val="1800"/>
              <a:buFont typeface="Georgia"/>
              <a:buNone/>
              <a:defRPr/>
            </a:lvl5pPr>
            <a:lvl6pPr lvl="5" algn="ctr">
              <a:spcBef>
                <a:spcPts val="4000"/>
              </a:spcBef>
              <a:spcAft>
                <a:spcPts val="0"/>
              </a:spcAft>
              <a:buClr>
                <a:srgbClr val="004F75"/>
              </a:buClr>
              <a:buSzPts val="1800"/>
              <a:buFont typeface="Georgia"/>
              <a:buNone/>
              <a:defRPr/>
            </a:lvl6pPr>
            <a:lvl7pPr lvl="6" algn="ctr">
              <a:spcBef>
                <a:spcPts val="4000"/>
              </a:spcBef>
              <a:spcAft>
                <a:spcPts val="0"/>
              </a:spcAft>
              <a:buClr>
                <a:srgbClr val="004F75"/>
              </a:buClr>
              <a:buSzPts val="1800"/>
              <a:buFont typeface="Georgia"/>
              <a:buNone/>
              <a:defRPr/>
            </a:lvl7pPr>
            <a:lvl8pPr lvl="7" algn="ctr">
              <a:spcBef>
                <a:spcPts val="4000"/>
              </a:spcBef>
              <a:spcAft>
                <a:spcPts val="0"/>
              </a:spcAft>
              <a:buClr>
                <a:srgbClr val="004F75"/>
              </a:buClr>
              <a:buSzPts val="1800"/>
              <a:buFont typeface="Georgia"/>
              <a:buNone/>
              <a:defRPr/>
            </a:lvl8pPr>
            <a:lvl9pPr lvl="8" algn="ctr">
              <a:spcBef>
                <a:spcPts val="4000"/>
              </a:spcBef>
              <a:spcAft>
                <a:spcPts val="0"/>
              </a:spcAft>
              <a:buClr>
                <a:srgbClr val="004F75"/>
              </a:buClr>
              <a:buSzPts val="1800"/>
              <a:buFont typeface="Georgia"/>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56"/>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81"/>
          <p:cNvSpPr txBox="1"/>
          <p:nvPr>
            <p:ph type="title"/>
          </p:nvPr>
        </p:nvSpPr>
        <p:spPr>
          <a:xfrm rot="5400000">
            <a:off x="6661944" y="3020219"/>
            <a:ext cx="8458200" cy="2925762"/>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9" name="Google Shape;89;p81"/>
          <p:cNvSpPr txBox="1"/>
          <p:nvPr>
            <p:ph idx="1" type="body"/>
          </p:nvPr>
        </p:nvSpPr>
        <p:spPr>
          <a:xfrm rot="5400000">
            <a:off x="734219" y="170656"/>
            <a:ext cx="8458200" cy="862488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82"/>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82"/>
          <p:cNvSpPr txBox="1"/>
          <p:nvPr>
            <p:ph idx="1" type="body"/>
          </p:nvPr>
        </p:nvSpPr>
        <p:spPr>
          <a:xfrm rot="5400000">
            <a:off x="3284537" y="-357187"/>
            <a:ext cx="6435725" cy="117030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83"/>
          <p:cNvSpPr txBox="1"/>
          <p:nvPr>
            <p:ph type="title"/>
          </p:nvPr>
        </p:nvSpPr>
        <p:spPr>
          <a:xfrm>
            <a:off x="2549525" y="6827838"/>
            <a:ext cx="7802563" cy="806450"/>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 name="Google Shape;95;p83"/>
          <p:cNvSpPr/>
          <p:nvPr>
            <p:ph idx="2" type="pic"/>
          </p:nvPr>
        </p:nvSpPr>
        <p:spPr>
          <a:xfrm>
            <a:off x="2549525" y="871538"/>
            <a:ext cx="7802563" cy="5851525"/>
          </a:xfrm>
          <a:prstGeom prst="rect">
            <a:avLst/>
          </a:prstGeom>
          <a:noFill/>
          <a:ln>
            <a:noFill/>
          </a:ln>
        </p:spPr>
        <p:txBody>
          <a:bodyPr anchorCtr="0" anchor="t" bIns="45700" lIns="91425" spcFirstLastPara="1" rIns="91425" wrap="square" tIns="45700">
            <a:noAutofit/>
          </a:bodyPr>
          <a:lstStyle>
            <a:lvl1pPr lvl="0" marR="0" rtl="0" algn="l">
              <a:spcBef>
                <a:spcPts val="4000"/>
              </a:spcBef>
              <a:spcAft>
                <a:spcPts val="0"/>
              </a:spcAft>
              <a:buClr>
                <a:srgbClr val="004F75"/>
              </a:buClr>
              <a:buSzPts val="3200"/>
              <a:buFont typeface="Georgia"/>
              <a:buNone/>
              <a:defRPr b="0" i="0" sz="3200" u="none" cap="none" strike="noStrike">
                <a:solidFill>
                  <a:srgbClr val="004F75"/>
                </a:solidFill>
                <a:latin typeface="Georgia"/>
                <a:ea typeface="Georgia"/>
                <a:cs typeface="Georgia"/>
                <a:sym typeface="Georgia"/>
              </a:defRPr>
            </a:lvl1pPr>
            <a:lvl2pPr lvl="1" marR="0" rtl="0" algn="l">
              <a:spcBef>
                <a:spcPts val="4000"/>
              </a:spcBef>
              <a:spcAft>
                <a:spcPts val="0"/>
              </a:spcAft>
              <a:buClr>
                <a:srgbClr val="004F75"/>
              </a:buClr>
              <a:buSzPts val="2800"/>
              <a:buFont typeface="Georgia"/>
              <a:buNone/>
              <a:defRPr b="0" i="0" sz="2800" u="none" cap="none" strike="noStrike">
                <a:solidFill>
                  <a:srgbClr val="004F75"/>
                </a:solidFill>
                <a:latin typeface="Georgia"/>
                <a:ea typeface="Georgia"/>
                <a:cs typeface="Georgia"/>
                <a:sym typeface="Georgia"/>
              </a:defRPr>
            </a:lvl2pPr>
            <a:lvl3pPr lvl="2" marR="0" rtl="0" algn="l">
              <a:spcBef>
                <a:spcPts val="4000"/>
              </a:spcBef>
              <a:spcAft>
                <a:spcPts val="0"/>
              </a:spcAft>
              <a:buClr>
                <a:srgbClr val="004F75"/>
              </a:buClr>
              <a:buSzPts val="2400"/>
              <a:buFont typeface="Georgia"/>
              <a:buNone/>
              <a:defRPr b="0" i="0" sz="2400" u="none" cap="none" strike="noStrike">
                <a:solidFill>
                  <a:srgbClr val="004F75"/>
                </a:solidFill>
                <a:latin typeface="Georgia"/>
                <a:ea typeface="Georgia"/>
                <a:cs typeface="Georgia"/>
                <a:sym typeface="Georgia"/>
              </a:defRPr>
            </a:lvl3pPr>
            <a:lvl4pPr lvl="3"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4pPr>
            <a:lvl5pPr lvl="4"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5pPr>
            <a:lvl6pPr lvl="5"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6pPr>
            <a:lvl7pPr lvl="6"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7pPr>
            <a:lvl8pPr lvl="7"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8pPr>
            <a:lvl9pPr lvl="8"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9pPr>
          </a:lstStyle>
          <a:p/>
        </p:txBody>
      </p:sp>
      <p:sp>
        <p:nvSpPr>
          <p:cNvPr id="96" name="Google Shape;96;p83"/>
          <p:cNvSpPr txBox="1"/>
          <p:nvPr>
            <p:ph idx="1" type="body"/>
          </p:nvPr>
        </p:nvSpPr>
        <p:spPr>
          <a:xfrm>
            <a:off x="2549525" y="7634288"/>
            <a:ext cx="7802563" cy="11445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1200"/>
              <a:buFont typeface="Georgia"/>
              <a:buNone/>
              <a:defRPr b="0" i="0" sz="12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000"/>
              <a:buFont typeface="Georgia"/>
              <a:buNone/>
              <a:defRPr b="0" i="0" sz="1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84"/>
          <p:cNvSpPr txBox="1"/>
          <p:nvPr>
            <p:ph type="title"/>
          </p:nvPr>
        </p:nvSpPr>
        <p:spPr>
          <a:xfrm>
            <a:off x="650875" y="388938"/>
            <a:ext cx="4278313" cy="1652587"/>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84"/>
          <p:cNvSpPr txBox="1"/>
          <p:nvPr>
            <p:ph idx="1" type="body"/>
          </p:nvPr>
        </p:nvSpPr>
        <p:spPr>
          <a:xfrm>
            <a:off x="5084763" y="388938"/>
            <a:ext cx="7269162" cy="83232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2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8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9pPr>
          </a:lstStyle>
          <a:p/>
        </p:txBody>
      </p:sp>
      <p:sp>
        <p:nvSpPr>
          <p:cNvPr id="100" name="Google Shape;100;p84"/>
          <p:cNvSpPr txBox="1"/>
          <p:nvPr>
            <p:ph idx="2" type="body"/>
          </p:nvPr>
        </p:nvSpPr>
        <p:spPr>
          <a:xfrm>
            <a:off x="650875" y="2041525"/>
            <a:ext cx="4278313" cy="66706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1200"/>
              <a:buFont typeface="Georgia"/>
              <a:buNone/>
              <a:defRPr b="0" i="0" sz="12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000"/>
              <a:buFont typeface="Georgia"/>
              <a:buNone/>
              <a:defRPr b="0" i="0" sz="1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 name="Shape 102"/>
        <p:cNvGrpSpPr/>
        <p:nvPr/>
      </p:nvGrpSpPr>
      <p:grpSpPr>
        <a:xfrm>
          <a:off x="0" y="0"/>
          <a:ext cx="0" cy="0"/>
          <a:chOff x="0" y="0"/>
          <a:chExt cx="0" cy="0"/>
        </a:xfrm>
      </p:grpSpPr>
      <p:sp>
        <p:nvSpPr>
          <p:cNvPr id="103" name="Google Shape;103;p86"/>
          <p:cNvSpPr txBox="1"/>
          <p:nvPr>
            <p:ph type="title"/>
          </p:nvPr>
        </p:nvSpPr>
        <p:spPr>
          <a:xfrm>
            <a:off x="650875" y="390525"/>
            <a:ext cx="11703050" cy="16256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4" name="Google Shape;104;p86"/>
          <p:cNvSpPr txBox="1"/>
          <p:nvPr>
            <p:ph idx="1" type="body"/>
          </p:nvPr>
        </p:nvSpPr>
        <p:spPr>
          <a:xfrm>
            <a:off x="650875" y="2182813"/>
            <a:ext cx="5745163" cy="90963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0"/>
              </a:spcBef>
              <a:spcAft>
                <a:spcPts val="0"/>
              </a:spcAft>
              <a:buClr>
                <a:srgbClr val="004F75"/>
              </a:buClr>
              <a:buSzPts val="2400"/>
              <a:buFont typeface="Georgia"/>
              <a:buNone/>
              <a:defRPr b="1"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2000"/>
              <a:buFont typeface="Georgia"/>
              <a:buNone/>
              <a:defRPr b="1"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800"/>
              <a:buFont typeface="Georgia"/>
              <a:buNone/>
              <a:defRPr b="1"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9pPr>
          </a:lstStyle>
          <a:p/>
        </p:txBody>
      </p:sp>
      <p:sp>
        <p:nvSpPr>
          <p:cNvPr id="105" name="Google Shape;105;p86"/>
          <p:cNvSpPr txBox="1"/>
          <p:nvPr>
            <p:ph idx="2" type="body"/>
          </p:nvPr>
        </p:nvSpPr>
        <p:spPr>
          <a:xfrm>
            <a:off x="650875" y="3092450"/>
            <a:ext cx="5745163" cy="56197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9pPr>
          </a:lstStyle>
          <a:p/>
        </p:txBody>
      </p:sp>
      <p:sp>
        <p:nvSpPr>
          <p:cNvPr id="106" name="Google Shape;106;p86"/>
          <p:cNvSpPr txBox="1"/>
          <p:nvPr>
            <p:ph idx="3" type="body"/>
          </p:nvPr>
        </p:nvSpPr>
        <p:spPr>
          <a:xfrm>
            <a:off x="6605588" y="2182813"/>
            <a:ext cx="5748337" cy="90963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0"/>
              </a:spcBef>
              <a:spcAft>
                <a:spcPts val="0"/>
              </a:spcAft>
              <a:buClr>
                <a:srgbClr val="004F75"/>
              </a:buClr>
              <a:buSzPts val="2400"/>
              <a:buFont typeface="Georgia"/>
              <a:buNone/>
              <a:defRPr b="1"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2000"/>
              <a:buFont typeface="Georgia"/>
              <a:buNone/>
              <a:defRPr b="1"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800"/>
              <a:buFont typeface="Georgia"/>
              <a:buNone/>
              <a:defRPr b="1"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9pPr>
          </a:lstStyle>
          <a:p/>
        </p:txBody>
      </p:sp>
      <p:sp>
        <p:nvSpPr>
          <p:cNvPr id="107" name="Google Shape;107;p86"/>
          <p:cNvSpPr txBox="1"/>
          <p:nvPr>
            <p:ph idx="4" type="body"/>
          </p:nvPr>
        </p:nvSpPr>
        <p:spPr>
          <a:xfrm>
            <a:off x="6605588" y="3092450"/>
            <a:ext cx="5748337" cy="56197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 name="Shape 14"/>
        <p:cNvGrpSpPr/>
        <p:nvPr/>
      </p:nvGrpSpPr>
      <p:grpSpPr>
        <a:xfrm>
          <a:off x="0" y="0"/>
          <a:ext cx="0" cy="0"/>
          <a:chOff x="0" y="0"/>
          <a:chExt cx="0" cy="0"/>
        </a:xfrm>
      </p:grpSpPr>
      <p:sp>
        <p:nvSpPr>
          <p:cNvPr id="15" name="Google Shape;15;p92"/>
          <p:cNvSpPr txBox="1"/>
          <p:nvPr>
            <p:ph type="title"/>
          </p:nvPr>
        </p:nvSpPr>
        <p:spPr>
          <a:xfrm>
            <a:off x="1270000" y="3086100"/>
            <a:ext cx="10464800" cy="22225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92"/>
          <p:cNvSpPr txBox="1"/>
          <p:nvPr>
            <p:ph idx="1" type="body"/>
          </p:nvPr>
        </p:nvSpPr>
        <p:spPr>
          <a:xfrm rot="5400000">
            <a:off x="5867400" y="749300"/>
            <a:ext cx="1270000" cy="104648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a:lvl1pPr>
            <a:lvl2pPr indent="-228600" lvl="1" marL="914400" algn="ctr">
              <a:spcBef>
                <a:spcPts val="0"/>
              </a:spcBef>
              <a:spcAft>
                <a:spcPts val="0"/>
              </a:spcAft>
              <a:buSzPts val="1400"/>
              <a:buNone/>
              <a:defRPr/>
            </a:lvl2pPr>
            <a:lvl3pPr indent="-228600" lvl="2" marL="1371600" algn="ctr">
              <a:spcBef>
                <a:spcPts val="0"/>
              </a:spcBef>
              <a:spcAft>
                <a:spcPts val="0"/>
              </a:spcAft>
              <a:buSzPts val="1400"/>
              <a:buNone/>
              <a:defRPr/>
            </a:lvl3pPr>
            <a:lvl4pPr indent="-228600" lvl="3" marL="1828800" algn="ctr">
              <a:spcBef>
                <a:spcPts val="0"/>
              </a:spcBef>
              <a:spcAft>
                <a:spcPts val="0"/>
              </a:spcAft>
              <a:buSzPts val="1400"/>
              <a:buNone/>
              <a:defRPr/>
            </a:lvl4pPr>
            <a:lvl5pPr indent="-228600" lvl="4" marL="2286000" algn="ctr">
              <a:spcBef>
                <a:spcPts val="0"/>
              </a:spcBef>
              <a:spcAft>
                <a:spcPts val="0"/>
              </a:spcAft>
              <a:buSzPts val="1400"/>
              <a:buNone/>
              <a:defRPr/>
            </a:lvl5pPr>
            <a:lvl6pPr indent="-228600" lvl="5" marL="2743200" algn="ctr">
              <a:spcBef>
                <a:spcPts val="0"/>
              </a:spcBef>
              <a:spcAft>
                <a:spcPts val="0"/>
              </a:spcAft>
              <a:buSzPts val="1400"/>
              <a:buNone/>
              <a:defRPr/>
            </a:lvl6pPr>
            <a:lvl7pPr indent="-228600" lvl="6" marL="3200400" algn="ctr">
              <a:spcBef>
                <a:spcPts val="0"/>
              </a:spcBef>
              <a:spcAft>
                <a:spcPts val="0"/>
              </a:spcAft>
              <a:buSzPts val="1400"/>
              <a:buNone/>
              <a:defRPr/>
            </a:lvl7pPr>
            <a:lvl8pPr indent="-228600" lvl="7" marL="3657600" algn="ctr">
              <a:spcBef>
                <a:spcPts val="0"/>
              </a:spcBef>
              <a:spcAft>
                <a:spcPts val="0"/>
              </a:spcAft>
              <a:buSzPts val="1400"/>
              <a:buNone/>
              <a:defRPr/>
            </a:lvl8pPr>
            <a:lvl9pPr indent="-228600" lvl="8" marL="4114800" algn="ctr">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87"/>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0" name="Google Shape;110;p87"/>
          <p:cNvSpPr txBox="1"/>
          <p:nvPr>
            <p:ph idx="1" type="body"/>
          </p:nvPr>
        </p:nvSpPr>
        <p:spPr>
          <a:xfrm>
            <a:off x="650875" y="2276475"/>
            <a:ext cx="5775325" cy="64357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8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9pPr>
          </a:lstStyle>
          <a:p/>
        </p:txBody>
      </p:sp>
      <p:sp>
        <p:nvSpPr>
          <p:cNvPr id="111" name="Google Shape;111;p87"/>
          <p:cNvSpPr txBox="1"/>
          <p:nvPr>
            <p:ph idx="2" type="body"/>
          </p:nvPr>
        </p:nvSpPr>
        <p:spPr>
          <a:xfrm>
            <a:off x="6578600" y="2276475"/>
            <a:ext cx="5775325" cy="64357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8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88"/>
          <p:cNvSpPr txBox="1"/>
          <p:nvPr>
            <p:ph type="title"/>
          </p:nvPr>
        </p:nvSpPr>
        <p:spPr>
          <a:xfrm>
            <a:off x="1027113" y="6267450"/>
            <a:ext cx="11053762" cy="1936750"/>
          </a:xfrm>
          <a:prstGeom prst="rect">
            <a:avLst/>
          </a:prstGeom>
          <a:noFill/>
          <a:ln>
            <a:noFill/>
          </a:ln>
        </p:spPr>
        <p:txBody>
          <a:bodyPr anchorCtr="0" anchor="t" bIns="50800" lIns="50800" spcFirstLastPara="1" rIns="50800" wrap="square" tIns="508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88"/>
          <p:cNvSpPr txBox="1"/>
          <p:nvPr>
            <p:ph idx="1" type="body"/>
          </p:nvPr>
        </p:nvSpPr>
        <p:spPr>
          <a:xfrm>
            <a:off x="1027113" y="4133850"/>
            <a:ext cx="11053762" cy="21336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1800"/>
              <a:buFont typeface="Georgia"/>
              <a:buNone/>
              <a:defRPr b="0" i="0" sz="18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600"/>
              <a:buFont typeface="Georgia"/>
              <a:buNone/>
              <a:defRPr b="0" i="0" sz="1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 name="Shape 115"/>
        <p:cNvGrpSpPr/>
        <p:nvPr/>
      </p:nvGrpSpPr>
      <p:grpSpPr>
        <a:xfrm>
          <a:off x="0" y="0"/>
          <a:ext cx="0" cy="0"/>
          <a:chOff x="0" y="0"/>
          <a:chExt cx="0" cy="0"/>
        </a:xfrm>
      </p:grpSpPr>
      <p:sp>
        <p:nvSpPr>
          <p:cNvPr id="116" name="Google Shape;116;p89"/>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7" name="Google Shape;117;p89"/>
          <p:cNvSpPr txBox="1"/>
          <p:nvPr>
            <p:ph idx="1" type="body"/>
          </p:nvPr>
        </p:nvSpPr>
        <p:spPr>
          <a:xfrm>
            <a:off x="650875" y="2276475"/>
            <a:ext cx="11703050" cy="64357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90"/>
          <p:cNvSpPr txBox="1"/>
          <p:nvPr>
            <p:ph type="ctrTitle"/>
          </p:nvPr>
        </p:nvSpPr>
        <p:spPr>
          <a:xfrm>
            <a:off x="974725" y="3030538"/>
            <a:ext cx="11055350" cy="2090737"/>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 name="Google Shape;120;p90"/>
          <p:cNvSpPr txBox="1"/>
          <p:nvPr>
            <p:ph idx="1" type="subTitle"/>
          </p:nvPr>
        </p:nvSpPr>
        <p:spPr>
          <a:xfrm>
            <a:off x="1951038" y="5527675"/>
            <a:ext cx="9102725" cy="2492375"/>
          </a:xfrm>
          <a:prstGeom prst="rect">
            <a:avLst/>
          </a:prstGeom>
          <a:noFill/>
          <a:ln>
            <a:noFill/>
          </a:ln>
        </p:spPr>
        <p:txBody>
          <a:bodyPr anchorCtr="0" anchor="t" bIns="45700" lIns="91425" spcFirstLastPara="1" rIns="91425" wrap="square" tIns="45700">
            <a:noAutofit/>
          </a:bodyPr>
          <a:lstStyle>
            <a:lvl1pPr lvl="0"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1pPr>
            <a:lvl2pPr lvl="1"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2pPr>
            <a:lvl3pPr lvl="2"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3pPr>
            <a:lvl4pPr lvl="3"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4pPr>
            <a:lvl5pPr lvl="4"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5pPr>
            <a:lvl6pPr lvl="5"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6pPr>
            <a:lvl7pPr lvl="6"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7pPr>
            <a:lvl8pPr lvl="7"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8pPr>
            <a:lvl9pPr lvl="8"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3" name="Shape 123"/>
        <p:cNvGrpSpPr/>
        <p:nvPr/>
      </p:nvGrpSpPr>
      <p:grpSpPr>
        <a:xfrm>
          <a:off x="0" y="0"/>
          <a:ext cx="0" cy="0"/>
          <a:chOff x="0" y="0"/>
          <a:chExt cx="0" cy="0"/>
        </a:xfrm>
      </p:grpSpPr>
      <p:sp>
        <p:nvSpPr>
          <p:cNvPr id="124" name="Google Shape;124;p101"/>
          <p:cNvSpPr txBox="1"/>
          <p:nvPr>
            <p:ph type="title"/>
          </p:nvPr>
        </p:nvSpPr>
        <p:spPr>
          <a:xfrm rot="5400000">
            <a:off x="6730206" y="3088482"/>
            <a:ext cx="8321675" cy="292576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25" name="Google Shape;125;p101"/>
          <p:cNvSpPr txBox="1"/>
          <p:nvPr>
            <p:ph idx="1" type="body"/>
          </p:nvPr>
        </p:nvSpPr>
        <p:spPr>
          <a:xfrm rot="5400000">
            <a:off x="802482" y="238919"/>
            <a:ext cx="8321675" cy="862488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102"/>
          <p:cNvSpPr txBox="1"/>
          <p:nvPr>
            <p:ph type="title"/>
          </p:nvPr>
        </p:nvSpPr>
        <p:spPr>
          <a:xfrm>
            <a:off x="650875" y="390525"/>
            <a:ext cx="11703050" cy="1625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28" name="Google Shape;128;p102"/>
          <p:cNvSpPr txBox="1"/>
          <p:nvPr>
            <p:ph idx="1" type="body"/>
          </p:nvPr>
        </p:nvSpPr>
        <p:spPr>
          <a:xfrm rot="5400000">
            <a:off x="3284537" y="-357187"/>
            <a:ext cx="6435725" cy="117030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9" name="Shape 129"/>
        <p:cNvGrpSpPr/>
        <p:nvPr/>
      </p:nvGrpSpPr>
      <p:grpSpPr>
        <a:xfrm>
          <a:off x="0" y="0"/>
          <a:ext cx="0" cy="0"/>
          <a:chOff x="0" y="0"/>
          <a:chExt cx="0" cy="0"/>
        </a:xfrm>
      </p:grpSpPr>
      <p:sp>
        <p:nvSpPr>
          <p:cNvPr id="130" name="Google Shape;130;p103"/>
          <p:cNvSpPr txBox="1"/>
          <p:nvPr>
            <p:ph type="title"/>
          </p:nvPr>
        </p:nvSpPr>
        <p:spPr>
          <a:xfrm>
            <a:off x="2549525" y="6827838"/>
            <a:ext cx="7802563" cy="8064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31" name="Google Shape;131;p103"/>
          <p:cNvSpPr/>
          <p:nvPr>
            <p:ph idx="2" type="pic"/>
          </p:nvPr>
        </p:nvSpPr>
        <p:spPr>
          <a:xfrm>
            <a:off x="2549525" y="871538"/>
            <a:ext cx="7802563" cy="5851525"/>
          </a:xfrm>
          <a:prstGeom prst="rect">
            <a:avLst/>
          </a:prstGeom>
          <a:noFill/>
          <a:ln>
            <a:noFill/>
          </a:ln>
        </p:spPr>
        <p:txBody>
          <a:bodyPr anchorCtr="0" anchor="t" bIns="45700" lIns="91425" spcFirstLastPara="1" rIns="91425" wrap="square" tIns="45700">
            <a:noAutofit/>
          </a:bodyPr>
          <a:lstStyle>
            <a:lvl1pPr lvl="0" marR="0" rtl="0" algn="l">
              <a:spcBef>
                <a:spcPts val="4000"/>
              </a:spcBef>
              <a:spcAft>
                <a:spcPts val="0"/>
              </a:spcAft>
              <a:buClr>
                <a:srgbClr val="004F75"/>
              </a:buClr>
              <a:buSzPts val="3200"/>
              <a:buFont typeface="Georgia"/>
              <a:buNone/>
              <a:defRPr b="0" i="0" sz="3200" u="none" cap="none" strike="noStrike">
                <a:solidFill>
                  <a:srgbClr val="004F75"/>
                </a:solidFill>
                <a:latin typeface="Georgia"/>
                <a:ea typeface="Georgia"/>
                <a:cs typeface="Georgia"/>
                <a:sym typeface="Georgia"/>
              </a:defRPr>
            </a:lvl1pPr>
            <a:lvl2pPr lvl="1" marR="0" rtl="0" algn="l">
              <a:spcBef>
                <a:spcPts val="4000"/>
              </a:spcBef>
              <a:spcAft>
                <a:spcPts val="0"/>
              </a:spcAft>
              <a:buClr>
                <a:srgbClr val="004F75"/>
              </a:buClr>
              <a:buSzPts val="2800"/>
              <a:buFont typeface="Georgia"/>
              <a:buNone/>
              <a:defRPr b="0" i="0" sz="2800" u="none" cap="none" strike="noStrike">
                <a:solidFill>
                  <a:srgbClr val="004F75"/>
                </a:solidFill>
                <a:latin typeface="Georgia"/>
                <a:ea typeface="Georgia"/>
                <a:cs typeface="Georgia"/>
                <a:sym typeface="Georgia"/>
              </a:defRPr>
            </a:lvl2pPr>
            <a:lvl3pPr lvl="2" marR="0" rtl="0" algn="l">
              <a:spcBef>
                <a:spcPts val="4000"/>
              </a:spcBef>
              <a:spcAft>
                <a:spcPts val="0"/>
              </a:spcAft>
              <a:buClr>
                <a:srgbClr val="004F75"/>
              </a:buClr>
              <a:buSzPts val="2400"/>
              <a:buFont typeface="Georgia"/>
              <a:buNone/>
              <a:defRPr b="0" i="0" sz="2400" u="none" cap="none" strike="noStrike">
                <a:solidFill>
                  <a:srgbClr val="004F75"/>
                </a:solidFill>
                <a:latin typeface="Georgia"/>
                <a:ea typeface="Georgia"/>
                <a:cs typeface="Georgia"/>
                <a:sym typeface="Georgia"/>
              </a:defRPr>
            </a:lvl3pPr>
            <a:lvl4pPr lvl="3"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4pPr>
            <a:lvl5pPr lvl="4"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5pPr>
            <a:lvl6pPr lvl="5"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6pPr>
            <a:lvl7pPr lvl="6"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7pPr>
            <a:lvl8pPr lvl="7"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8pPr>
            <a:lvl9pPr lvl="8"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9pPr>
          </a:lstStyle>
          <a:p/>
        </p:txBody>
      </p:sp>
      <p:sp>
        <p:nvSpPr>
          <p:cNvPr id="132" name="Google Shape;132;p103"/>
          <p:cNvSpPr txBox="1"/>
          <p:nvPr>
            <p:ph idx="1" type="body"/>
          </p:nvPr>
        </p:nvSpPr>
        <p:spPr>
          <a:xfrm>
            <a:off x="2549525" y="7634288"/>
            <a:ext cx="7802563" cy="11445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1200"/>
              <a:buFont typeface="Georgia"/>
              <a:buNone/>
              <a:defRPr b="0" i="0" sz="12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000"/>
              <a:buFont typeface="Georgia"/>
              <a:buNone/>
              <a:defRPr b="0" i="0" sz="1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104"/>
          <p:cNvSpPr txBox="1"/>
          <p:nvPr>
            <p:ph type="title"/>
          </p:nvPr>
        </p:nvSpPr>
        <p:spPr>
          <a:xfrm>
            <a:off x="650875" y="388938"/>
            <a:ext cx="4278313" cy="16525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35" name="Google Shape;135;p104"/>
          <p:cNvSpPr txBox="1"/>
          <p:nvPr>
            <p:ph idx="1" type="body"/>
          </p:nvPr>
        </p:nvSpPr>
        <p:spPr>
          <a:xfrm>
            <a:off x="5084763" y="388938"/>
            <a:ext cx="7269162" cy="83232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2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8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9pPr>
          </a:lstStyle>
          <a:p/>
        </p:txBody>
      </p:sp>
      <p:sp>
        <p:nvSpPr>
          <p:cNvPr id="136" name="Google Shape;136;p104"/>
          <p:cNvSpPr txBox="1"/>
          <p:nvPr>
            <p:ph idx="2" type="body"/>
          </p:nvPr>
        </p:nvSpPr>
        <p:spPr>
          <a:xfrm>
            <a:off x="650875" y="2041525"/>
            <a:ext cx="4278313" cy="66706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1200"/>
              <a:buFont typeface="Georgia"/>
              <a:buNone/>
              <a:defRPr b="0" i="0" sz="12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000"/>
              <a:buFont typeface="Georgia"/>
              <a:buNone/>
              <a:defRPr b="0" i="0" sz="1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900"/>
              <a:buFont typeface="Georgia"/>
              <a:buNone/>
              <a:defRPr b="0" i="0" sz="9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105"/>
          <p:cNvSpPr txBox="1"/>
          <p:nvPr>
            <p:ph type="title"/>
          </p:nvPr>
        </p:nvSpPr>
        <p:spPr>
          <a:xfrm>
            <a:off x="650875" y="390525"/>
            <a:ext cx="11703050" cy="1625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 name="Shape 17"/>
        <p:cNvGrpSpPr/>
        <p:nvPr/>
      </p:nvGrpSpPr>
      <p:grpSpPr>
        <a:xfrm>
          <a:off x="0" y="0"/>
          <a:ext cx="0" cy="0"/>
          <a:chOff x="0" y="0"/>
          <a:chExt cx="0" cy="0"/>
        </a:xfrm>
      </p:grpSpPr>
      <p:sp>
        <p:nvSpPr>
          <p:cNvPr id="18" name="Google Shape;18;p93"/>
          <p:cNvSpPr txBox="1"/>
          <p:nvPr>
            <p:ph type="title"/>
          </p:nvPr>
        </p:nvSpPr>
        <p:spPr>
          <a:xfrm>
            <a:off x="2549525" y="6827838"/>
            <a:ext cx="7802563" cy="8064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93"/>
          <p:cNvSpPr/>
          <p:nvPr>
            <p:ph idx="2" type="pic"/>
          </p:nvPr>
        </p:nvSpPr>
        <p:spPr>
          <a:xfrm>
            <a:off x="2549525" y="871538"/>
            <a:ext cx="7802563" cy="5851525"/>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B3312D"/>
              </a:buClr>
              <a:buSzPts val="3200"/>
              <a:buFont typeface="Georgia"/>
              <a:buNone/>
              <a:defRPr b="0" i="1" sz="3200" u="none" cap="none" strike="noStrike">
                <a:solidFill>
                  <a:srgbClr val="B3312D"/>
                </a:solidFill>
                <a:latin typeface="Georgia"/>
                <a:ea typeface="Georgia"/>
                <a:cs typeface="Georgia"/>
                <a:sym typeface="Georgia"/>
              </a:defRPr>
            </a:lvl1pPr>
            <a:lvl2pPr lvl="1" marR="0" rtl="0" algn="ctr">
              <a:spcBef>
                <a:spcPts val="0"/>
              </a:spcBef>
              <a:spcAft>
                <a:spcPts val="0"/>
              </a:spcAft>
              <a:buClr>
                <a:srgbClr val="B3312D"/>
              </a:buClr>
              <a:buSzPts val="2800"/>
              <a:buFont typeface="Georgia"/>
              <a:buNone/>
              <a:defRPr b="0" i="1" sz="2800" u="none" cap="none" strike="noStrike">
                <a:solidFill>
                  <a:srgbClr val="B3312D"/>
                </a:solidFill>
                <a:latin typeface="Georgia"/>
                <a:ea typeface="Georgia"/>
                <a:cs typeface="Georgia"/>
                <a:sym typeface="Georgia"/>
              </a:defRPr>
            </a:lvl2pPr>
            <a:lvl3pPr lvl="2" marR="0" rtl="0" algn="ctr">
              <a:spcBef>
                <a:spcPts val="0"/>
              </a:spcBef>
              <a:spcAft>
                <a:spcPts val="0"/>
              </a:spcAft>
              <a:buClr>
                <a:srgbClr val="B3312D"/>
              </a:buClr>
              <a:buSzPts val="2400"/>
              <a:buFont typeface="Georgia"/>
              <a:buNone/>
              <a:defRPr b="0" i="1" sz="2400" u="none" cap="none" strike="noStrike">
                <a:solidFill>
                  <a:srgbClr val="B3312D"/>
                </a:solidFill>
                <a:latin typeface="Georgia"/>
                <a:ea typeface="Georgia"/>
                <a:cs typeface="Georgia"/>
                <a:sym typeface="Georgia"/>
              </a:defRPr>
            </a:lvl3pPr>
            <a:lvl4pPr lvl="3" marR="0" rtl="0" algn="ctr">
              <a:spcBef>
                <a:spcPts val="0"/>
              </a:spcBef>
              <a:spcAft>
                <a:spcPts val="0"/>
              </a:spcAft>
              <a:buClr>
                <a:srgbClr val="B3312D"/>
              </a:buClr>
              <a:buSzPts val="2000"/>
              <a:buFont typeface="Georgia"/>
              <a:buNone/>
              <a:defRPr b="0" i="1" sz="2000" u="none" cap="none" strike="noStrike">
                <a:solidFill>
                  <a:srgbClr val="B3312D"/>
                </a:solidFill>
                <a:latin typeface="Georgia"/>
                <a:ea typeface="Georgia"/>
                <a:cs typeface="Georgia"/>
                <a:sym typeface="Georgia"/>
              </a:defRPr>
            </a:lvl4pPr>
            <a:lvl5pPr lvl="4" marR="0" rtl="0" algn="ctr">
              <a:spcBef>
                <a:spcPts val="0"/>
              </a:spcBef>
              <a:spcAft>
                <a:spcPts val="0"/>
              </a:spcAft>
              <a:buClr>
                <a:srgbClr val="B3312D"/>
              </a:buClr>
              <a:buSzPts val="2000"/>
              <a:buFont typeface="Georgia"/>
              <a:buNone/>
              <a:defRPr b="0" i="1" sz="2000" u="none" cap="none" strike="noStrike">
                <a:solidFill>
                  <a:srgbClr val="B3312D"/>
                </a:solidFill>
                <a:latin typeface="Georgia"/>
                <a:ea typeface="Georgia"/>
                <a:cs typeface="Georgia"/>
                <a:sym typeface="Georgia"/>
              </a:defRPr>
            </a:lvl5pPr>
            <a:lvl6pPr lvl="5" marR="0" rtl="0" algn="ctr">
              <a:spcBef>
                <a:spcPts val="0"/>
              </a:spcBef>
              <a:spcAft>
                <a:spcPts val="0"/>
              </a:spcAft>
              <a:buClr>
                <a:srgbClr val="B3312D"/>
              </a:buClr>
              <a:buSzPts val="2000"/>
              <a:buFont typeface="Georgia"/>
              <a:buNone/>
              <a:defRPr b="0" i="1" sz="2000" u="none" cap="none" strike="noStrike">
                <a:solidFill>
                  <a:srgbClr val="B3312D"/>
                </a:solidFill>
                <a:latin typeface="Georgia"/>
                <a:ea typeface="Georgia"/>
                <a:cs typeface="Georgia"/>
                <a:sym typeface="Georgia"/>
              </a:defRPr>
            </a:lvl6pPr>
            <a:lvl7pPr lvl="6" marR="0" rtl="0" algn="ctr">
              <a:spcBef>
                <a:spcPts val="0"/>
              </a:spcBef>
              <a:spcAft>
                <a:spcPts val="0"/>
              </a:spcAft>
              <a:buClr>
                <a:srgbClr val="B3312D"/>
              </a:buClr>
              <a:buSzPts val="2000"/>
              <a:buFont typeface="Georgia"/>
              <a:buNone/>
              <a:defRPr b="0" i="1" sz="2000" u="none" cap="none" strike="noStrike">
                <a:solidFill>
                  <a:srgbClr val="B3312D"/>
                </a:solidFill>
                <a:latin typeface="Georgia"/>
                <a:ea typeface="Georgia"/>
                <a:cs typeface="Georgia"/>
                <a:sym typeface="Georgia"/>
              </a:defRPr>
            </a:lvl7pPr>
            <a:lvl8pPr lvl="7" marR="0" rtl="0" algn="ctr">
              <a:spcBef>
                <a:spcPts val="0"/>
              </a:spcBef>
              <a:spcAft>
                <a:spcPts val="0"/>
              </a:spcAft>
              <a:buClr>
                <a:srgbClr val="B3312D"/>
              </a:buClr>
              <a:buSzPts val="2000"/>
              <a:buFont typeface="Georgia"/>
              <a:buNone/>
              <a:defRPr b="0" i="1" sz="2000" u="none" cap="none" strike="noStrike">
                <a:solidFill>
                  <a:srgbClr val="B3312D"/>
                </a:solidFill>
                <a:latin typeface="Georgia"/>
                <a:ea typeface="Georgia"/>
                <a:cs typeface="Georgia"/>
                <a:sym typeface="Georgia"/>
              </a:defRPr>
            </a:lvl8pPr>
            <a:lvl9pPr lvl="8" marR="0" rtl="0" algn="ctr">
              <a:spcBef>
                <a:spcPts val="0"/>
              </a:spcBef>
              <a:spcAft>
                <a:spcPts val="0"/>
              </a:spcAft>
              <a:buClr>
                <a:srgbClr val="B3312D"/>
              </a:buClr>
              <a:buSzPts val="2000"/>
              <a:buFont typeface="Georgia"/>
              <a:buNone/>
              <a:defRPr b="0" i="1" sz="2000" u="none" cap="none" strike="noStrike">
                <a:solidFill>
                  <a:srgbClr val="B3312D"/>
                </a:solidFill>
                <a:latin typeface="Georgia"/>
                <a:ea typeface="Georgia"/>
                <a:cs typeface="Georgia"/>
                <a:sym typeface="Georgia"/>
              </a:defRPr>
            </a:lvl9pPr>
          </a:lstStyle>
          <a:p/>
        </p:txBody>
      </p:sp>
      <p:sp>
        <p:nvSpPr>
          <p:cNvPr id="20" name="Google Shape;20;p93"/>
          <p:cNvSpPr txBox="1"/>
          <p:nvPr>
            <p:ph idx="1" type="body"/>
          </p:nvPr>
        </p:nvSpPr>
        <p:spPr>
          <a:xfrm>
            <a:off x="2549525" y="7634288"/>
            <a:ext cx="7802563" cy="1144587"/>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rgbClr val="B3312D"/>
              </a:buClr>
              <a:buSzPts val="1400"/>
              <a:buFont typeface="Georgia"/>
              <a:buNone/>
              <a:defRPr sz="1400"/>
            </a:lvl1pPr>
            <a:lvl2pPr indent="-228600" lvl="1" marL="914400" algn="ctr">
              <a:spcBef>
                <a:spcPts val="0"/>
              </a:spcBef>
              <a:spcAft>
                <a:spcPts val="0"/>
              </a:spcAft>
              <a:buClr>
                <a:srgbClr val="B3312D"/>
              </a:buClr>
              <a:buSzPts val="1200"/>
              <a:buFont typeface="Georgia"/>
              <a:buNone/>
              <a:defRPr sz="1200"/>
            </a:lvl2pPr>
            <a:lvl3pPr indent="-228600" lvl="2" marL="1371600" algn="ctr">
              <a:spcBef>
                <a:spcPts val="0"/>
              </a:spcBef>
              <a:spcAft>
                <a:spcPts val="0"/>
              </a:spcAft>
              <a:buClr>
                <a:srgbClr val="B3312D"/>
              </a:buClr>
              <a:buSzPts val="1000"/>
              <a:buFont typeface="Georgia"/>
              <a:buNone/>
              <a:defRPr sz="1000"/>
            </a:lvl3pPr>
            <a:lvl4pPr indent="-228600" lvl="3" marL="1828800" algn="ctr">
              <a:spcBef>
                <a:spcPts val="0"/>
              </a:spcBef>
              <a:spcAft>
                <a:spcPts val="0"/>
              </a:spcAft>
              <a:buClr>
                <a:srgbClr val="B3312D"/>
              </a:buClr>
              <a:buSzPts val="900"/>
              <a:buFont typeface="Georgia"/>
              <a:buNone/>
              <a:defRPr sz="900"/>
            </a:lvl4pPr>
            <a:lvl5pPr indent="-228600" lvl="4" marL="2286000" algn="ctr">
              <a:spcBef>
                <a:spcPts val="0"/>
              </a:spcBef>
              <a:spcAft>
                <a:spcPts val="0"/>
              </a:spcAft>
              <a:buClr>
                <a:srgbClr val="B3312D"/>
              </a:buClr>
              <a:buSzPts val="900"/>
              <a:buFont typeface="Georgia"/>
              <a:buNone/>
              <a:defRPr sz="900"/>
            </a:lvl5pPr>
            <a:lvl6pPr indent="-228600" lvl="5" marL="2743200" algn="ctr">
              <a:spcBef>
                <a:spcPts val="0"/>
              </a:spcBef>
              <a:spcAft>
                <a:spcPts val="0"/>
              </a:spcAft>
              <a:buClr>
                <a:srgbClr val="B3312D"/>
              </a:buClr>
              <a:buSzPts val="900"/>
              <a:buFont typeface="Georgia"/>
              <a:buNone/>
              <a:defRPr sz="900"/>
            </a:lvl6pPr>
            <a:lvl7pPr indent="-228600" lvl="6" marL="3200400" algn="ctr">
              <a:spcBef>
                <a:spcPts val="0"/>
              </a:spcBef>
              <a:spcAft>
                <a:spcPts val="0"/>
              </a:spcAft>
              <a:buClr>
                <a:srgbClr val="B3312D"/>
              </a:buClr>
              <a:buSzPts val="900"/>
              <a:buFont typeface="Georgia"/>
              <a:buNone/>
              <a:defRPr sz="900"/>
            </a:lvl7pPr>
            <a:lvl8pPr indent="-228600" lvl="7" marL="3657600" algn="ctr">
              <a:spcBef>
                <a:spcPts val="0"/>
              </a:spcBef>
              <a:spcAft>
                <a:spcPts val="0"/>
              </a:spcAft>
              <a:buClr>
                <a:srgbClr val="B3312D"/>
              </a:buClr>
              <a:buSzPts val="900"/>
              <a:buFont typeface="Georgia"/>
              <a:buNone/>
              <a:defRPr sz="900"/>
            </a:lvl8pPr>
            <a:lvl9pPr indent="-228600" lvl="8" marL="4114800" algn="ctr">
              <a:spcBef>
                <a:spcPts val="0"/>
              </a:spcBef>
              <a:spcAft>
                <a:spcPts val="0"/>
              </a:spcAft>
              <a:buClr>
                <a:srgbClr val="B3312D"/>
              </a:buClr>
              <a:buSzPts val="900"/>
              <a:buFont typeface="Georgia"/>
              <a:buNone/>
              <a:defRPr sz="9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106"/>
          <p:cNvSpPr txBox="1"/>
          <p:nvPr>
            <p:ph type="title"/>
          </p:nvPr>
        </p:nvSpPr>
        <p:spPr>
          <a:xfrm>
            <a:off x="650875" y="390525"/>
            <a:ext cx="11703050" cy="1625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41" name="Google Shape;141;p106"/>
          <p:cNvSpPr txBox="1"/>
          <p:nvPr>
            <p:ph idx="1" type="body"/>
          </p:nvPr>
        </p:nvSpPr>
        <p:spPr>
          <a:xfrm>
            <a:off x="650875" y="2182813"/>
            <a:ext cx="5745163" cy="90963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0"/>
              </a:spcBef>
              <a:spcAft>
                <a:spcPts val="0"/>
              </a:spcAft>
              <a:buClr>
                <a:srgbClr val="004F75"/>
              </a:buClr>
              <a:buSzPts val="2400"/>
              <a:buFont typeface="Georgia"/>
              <a:buNone/>
              <a:defRPr b="1"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2000"/>
              <a:buFont typeface="Georgia"/>
              <a:buNone/>
              <a:defRPr b="1"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800"/>
              <a:buFont typeface="Georgia"/>
              <a:buNone/>
              <a:defRPr b="1"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9pPr>
          </a:lstStyle>
          <a:p/>
        </p:txBody>
      </p:sp>
      <p:sp>
        <p:nvSpPr>
          <p:cNvPr id="142" name="Google Shape;142;p106"/>
          <p:cNvSpPr txBox="1"/>
          <p:nvPr>
            <p:ph idx="2" type="body"/>
          </p:nvPr>
        </p:nvSpPr>
        <p:spPr>
          <a:xfrm>
            <a:off x="650875" y="3092450"/>
            <a:ext cx="5745163" cy="56197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9pPr>
          </a:lstStyle>
          <a:p/>
        </p:txBody>
      </p:sp>
      <p:sp>
        <p:nvSpPr>
          <p:cNvPr id="143" name="Google Shape;143;p106"/>
          <p:cNvSpPr txBox="1"/>
          <p:nvPr>
            <p:ph idx="3" type="body"/>
          </p:nvPr>
        </p:nvSpPr>
        <p:spPr>
          <a:xfrm>
            <a:off x="6605588" y="2182813"/>
            <a:ext cx="5748337" cy="90963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0"/>
              </a:spcBef>
              <a:spcAft>
                <a:spcPts val="0"/>
              </a:spcAft>
              <a:buClr>
                <a:srgbClr val="004F75"/>
              </a:buClr>
              <a:buSzPts val="2400"/>
              <a:buFont typeface="Georgia"/>
              <a:buNone/>
              <a:defRPr b="1"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2000"/>
              <a:buFont typeface="Georgia"/>
              <a:buNone/>
              <a:defRPr b="1"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800"/>
              <a:buFont typeface="Georgia"/>
              <a:buNone/>
              <a:defRPr b="1"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1600"/>
              <a:buFont typeface="Georgia"/>
              <a:buNone/>
              <a:defRPr b="1" i="0" sz="1600" u="none" cap="none" strike="noStrike">
                <a:solidFill>
                  <a:srgbClr val="004F75"/>
                </a:solidFill>
                <a:latin typeface="Georgia"/>
                <a:ea typeface="Georgia"/>
                <a:cs typeface="Georgia"/>
                <a:sym typeface="Georgia"/>
              </a:defRPr>
            </a:lvl9pPr>
          </a:lstStyle>
          <a:p/>
        </p:txBody>
      </p:sp>
      <p:sp>
        <p:nvSpPr>
          <p:cNvPr id="144" name="Google Shape;144;p106"/>
          <p:cNvSpPr txBox="1"/>
          <p:nvPr>
            <p:ph idx="4" type="body"/>
          </p:nvPr>
        </p:nvSpPr>
        <p:spPr>
          <a:xfrm>
            <a:off x="6605588" y="3092450"/>
            <a:ext cx="5748337" cy="56197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5" name="Shape 145"/>
        <p:cNvGrpSpPr/>
        <p:nvPr/>
      </p:nvGrpSpPr>
      <p:grpSpPr>
        <a:xfrm>
          <a:off x="0" y="0"/>
          <a:ext cx="0" cy="0"/>
          <a:chOff x="0" y="0"/>
          <a:chExt cx="0" cy="0"/>
        </a:xfrm>
      </p:grpSpPr>
      <p:sp>
        <p:nvSpPr>
          <p:cNvPr id="146" name="Google Shape;146;p107"/>
          <p:cNvSpPr txBox="1"/>
          <p:nvPr>
            <p:ph type="title"/>
          </p:nvPr>
        </p:nvSpPr>
        <p:spPr>
          <a:xfrm>
            <a:off x="650875" y="390525"/>
            <a:ext cx="11703050" cy="1625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47" name="Google Shape;147;p107"/>
          <p:cNvSpPr txBox="1"/>
          <p:nvPr>
            <p:ph idx="1" type="body"/>
          </p:nvPr>
        </p:nvSpPr>
        <p:spPr>
          <a:xfrm>
            <a:off x="650875" y="2276475"/>
            <a:ext cx="5775325" cy="64357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8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9pPr>
          </a:lstStyle>
          <a:p/>
        </p:txBody>
      </p:sp>
      <p:sp>
        <p:nvSpPr>
          <p:cNvPr id="148" name="Google Shape;148;p107"/>
          <p:cNvSpPr txBox="1"/>
          <p:nvPr>
            <p:ph idx="2" type="body"/>
          </p:nvPr>
        </p:nvSpPr>
        <p:spPr>
          <a:xfrm>
            <a:off x="6578600" y="2276475"/>
            <a:ext cx="5775325" cy="64357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28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24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20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18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108"/>
          <p:cNvSpPr txBox="1"/>
          <p:nvPr>
            <p:ph type="title"/>
          </p:nvPr>
        </p:nvSpPr>
        <p:spPr>
          <a:xfrm>
            <a:off x="1027113" y="6267450"/>
            <a:ext cx="11053762" cy="19367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51" name="Google Shape;151;p108"/>
          <p:cNvSpPr txBox="1"/>
          <p:nvPr>
            <p:ph idx="1" type="body"/>
          </p:nvPr>
        </p:nvSpPr>
        <p:spPr>
          <a:xfrm>
            <a:off x="1027113" y="4133850"/>
            <a:ext cx="11053762" cy="21336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0"/>
              </a:spcBef>
              <a:spcAft>
                <a:spcPts val="0"/>
              </a:spcAft>
              <a:buClr>
                <a:srgbClr val="004F75"/>
              </a:buClr>
              <a:buSzPts val="2000"/>
              <a:buFont typeface="Georgia"/>
              <a:buNone/>
              <a:defRPr b="0" i="0" sz="20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Clr>
                <a:srgbClr val="004F75"/>
              </a:buClr>
              <a:buSzPts val="1800"/>
              <a:buFont typeface="Georgia"/>
              <a:buNone/>
              <a:defRPr b="0" i="0" sz="18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Clr>
                <a:srgbClr val="004F75"/>
              </a:buClr>
              <a:buSzPts val="1600"/>
              <a:buFont typeface="Georgia"/>
              <a:buNone/>
              <a:defRPr b="0" i="0" sz="1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Clr>
                <a:srgbClr val="004F75"/>
              </a:buClr>
              <a:buSzPts val="1400"/>
              <a:buFont typeface="Georgia"/>
              <a:buNone/>
              <a:defRPr b="0" i="0" sz="14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2" name="Shape 152"/>
        <p:cNvGrpSpPr/>
        <p:nvPr/>
      </p:nvGrpSpPr>
      <p:grpSpPr>
        <a:xfrm>
          <a:off x="0" y="0"/>
          <a:ext cx="0" cy="0"/>
          <a:chOff x="0" y="0"/>
          <a:chExt cx="0" cy="0"/>
        </a:xfrm>
      </p:grpSpPr>
      <p:sp>
        <p:nvSpPr>
          <p:cNvPr id="153" name="Google Shape;153;p109"/>
          <p:cNvSpPr txBox="1"/>
          <p:nvPr>
            <p:ph type="title"/>
          </p:nvPr>
        </p:nvSpPr>
        <p:spPr>
          <a:xfrm>
            <a:off x="650875" y="390525"/>
            <a:ext cx="11703050" cy="1625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54" name="Google Shape;154;p109"/>
          <p:cNvSpPr txBox="1"/>
          <p:nvPr>
            <p:ph idx="1" type="body"/>
          </p:nvPr>
        </p:nvSpPr>
        <p:spPr>
          <a:xfrm>
            <a:off x="650875" y="2276475"/>
            <a:ext cx="11703050" cy="64357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1pPr>
            <a:lvl2pPr indent="-228600" lvl="1" marL="914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2pPr>
            <a:lvl3pPr indent="-228600" lvl="2" marL="1371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3pPr>
            <a:lvl4pPr indent="-228600" lvl="3" marL="1828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4pPr>
            <a:lvl5pPr indent="-228600" lvl="4" marL="22860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5pPr>
            <a:lvl6pPr indent="-228600" lvl="5" marL="27432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6pPr>
            <a:lvl7pPr indent="-228600" lvl="6" marL="32004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7pPr>
            <a:lvl8pPr indent="-228600" lvl="7" marL="36576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8pPr>
            <a:lvl9pPr indent="-228600" lvl="8" marL="4114800" marR="0" rtl="0" algn="l">
              <a:spcBef>
                <a:spcPts val="4000"/>
              </a:spcBef>
              <a:spcAft>
                <a:spcPts val="0"/>
              </a:spcAft>
              <a:buSzPts val="1400"/>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5" name="Shape 155"/>
        <p:cNvGrpSpPr/>
        <p:nvPr/>
      </p:nvGrpSpPr>
      <p:grpSpPr>
        <a:xfrm>
          <a:off x="0" y="0"/>
          <a:ext cx="0" cy="0"/>
          <a:chOff x="0" y="0"/>
          <a:chExt cx="0" cy="0"/>
        </a:xfrm>
      </p:grpSpPr>
      <p:sp>
        <p:nvSpPr>
          <p:cNvPr id="156" name="Google Shape;156;p110"/>
          <p:cNvSpPr txBox="1"/>
          <p:nvPr>
            <p:ph type="ctrTitle"/>
          </p:nvPr>
        </p:nvSpPr>
        <p:spPr>
          <a:xfrm>
            <a:off x="974725" y="3030538"/>
            <a:ext cx="11055350" cy="2090737"/>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157" name="Google Shape;157;p110"/>
          <p:cNvSpPr txBox="1"/>
          <p:nvPr>
            <p:ph idx="1" type="subTitle"/>
          </p:nvPr>
        </p:nvSpPr>
        <p:spPr>
          <a:xfrm>
            <a:off x="1951038" y="5527675"/>
            <a:ext cx="9102725" cy="2492375"/>
          </a:xfrm>
          <a:prstGeom prst="rect">
            <a:avLst/>
          </a:prstGeom>
          <a:noFill/>
          <a:ln>
            <a:noFill/>
          </a:ln>
        </p:spPr>
        <p:txBody>
          <a:bodyPr anchorCtr="0" anchor="t" bIns="45700" lIns="91425" spcFirstLastPara="1" rIns="91425" wrap="square" tIns="45700">
            <a:noAutofit/>
          </a:bodyPr>
          <a:lstStyle>
            <a:lvl1pPr lvl="0"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1pPr>
            <a:lvl2pPr lvl="1"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2pPr>
            <a:lvl3pPr lvl="2"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3pPr>
            <a:lvl4pPr lvl="3"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4pPr>
            <a:lvl5pPr lvl="4"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5pPr>
            <a:lvl6pPr lvl="5"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6pPr>
            <a:lvl7pPr lvl="6"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7pPr>
            <a:lvl8pPr lvl="7"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8pPr>
            <a:lvl9pPr lvl="8" marR="0" rtl="0" algn="ctr">
              <a:spcBef>
                <a:spcPts val="4000"/>
              </a:spcBef>
              <a:spcAft>
                <a:spcPts val="0"/>
              </a:spcAft>
              <a:buClr>
                <a:srgbClr val="004F75"/>
              </a:buClr>
              <a:buSzPts val="3600"/>
              <a:buFont typeface="Georgia"/>
              <a:buNone/>
              <a:defRPr b="0" i="0" sz="3600" u="none" cap="none" strike="noStrike">
                <a:solidFill>
                  <a:srgbClr val="004F75"/>
                </a:solidFill>
                <a:latin typeface="Georgia"/>
                <a:ea typeface="Georgia"/>
                <a:cs typeface="Georgia"/>
                <a:sym typeface="Georgia"/>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1" name="Shape 161"/>
        <p:cNvGrpSpPr/>
        <p:nvPr/>
      </p:nvGrpSpPr>
      <p:grpSpPr>
        <a:xfrm>
          <a:off x="0" y="0"/>
          <a:ext cx="0" cy="0"/>
          <a:chOff x="0" y="0"/>
          <a:chExt cx="0" cy="0"/>
        </a:xfrm>
      </p:grpSpPr>
      <p:sp>
        <p:nvSpPr>
          <p:cNvPr id="162" name="Google Shape;162;p60"/>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3" name="Google Shape;163;p60"/>
          <p:cNvSpPr txBox="1"/>
          <p:nvPr>
            <p:ph idx="1" type="body"/>
          </p:nvPr>
        </p:nvSpPr>
        <p:spPr>
          <a:xfrm>
            <a:off x="1270000" y="2971800"/>
            <a:ext cx="4953000" cy="5715000"/>
          </a:xfrm>
          <a:prstGeom prst="rect">
            <a:avLst/>
          </a:prstGeom>
          <a:noFill/>
          <a:ln>
            <a:noFill/>
          </a:ln>
        </p:spPr>
        <p:txBody>
          <a:bodyPr anchorCtr="0" anchor="ctr" bIns="50800" lIns="50800" spcFirstLastPara="1" rIns="50800" wrap="square" tIns="50800">
            <a:noAutofit/>
          </a:bodyPr>
          <a:lstStyle>
            <a:lvl1pPr indent="-285750" lvl="0" marL="457200" algn="l">
              <a:spcBef>
                <a:spcPts val="3000"/>
              </a:spcBef>
              <a:spcAft>
                <a:spcPts val="0"/>
              </a:spcAft>
              <a:buClr>
                <a:srgbClr val="004F75"/>
              </a:buClr>
              <a:buSzPts val="900"/>
              <a:buChar char="•"/>
              <a:defRPr/>
            </a:lvl1pPr>
            <a:lvl2pPr indent="-285750" lvl="1" marL="914400" algn="l">
              <a:spcBef>
                <a:spcPts val="3000"/>
              </a:spcBef>
              <a:spcAft>
                <a:spcPts val="0"/>
              </a:spcAft>
              <a:buClr>
                <a:srgbClr val="004F75"/>
              </a:buClr>
              <a:buSzPts val="900"/>
              <a:buChar char="•"/>
              <a:defRPr/>
            </a:lvl2pPr>
            <a:lvl3pPr indent="-285750" lvl="2" marL="1371600" algn="l">
              <a:spcBef>
                <a:spcPts val="3000"/>
              </a:spcBef>
              <a:spcAft>
                <a:spcPts val="0"/>
              </a:spcAft>
              <a:buClr>
                <a:srgbClr val="004F75"/>
              </a:buClr>
              <a:buSzPts val="900"/>
              <a:buChar char="•"/>
              <a:defRPr/>
            </a:lvl3pPr>
            <a:lvl4pPr indent="-285750" lvl="3" marL="1828800" algn="l">
              <a:spcBef>
                <a:spcPts val="3000"/>
              </a:spcBef>
              <a:spcAft>
                <a:spcPts val="0"/>
              </a:spcAft>
              <a:buClr>
                <a:srgbClr val="004F75"/>
              </a:buClr>
              <a:buSzPts val="900"/>
              <a:buChar char="•"/>
              <a:defRPr/>
            </a:lvl4pPr>
            <a:lvl5pPr indent="-285750" lvl="4" marL="2286000" algn="l">
              <a:spcBef>
                <a:spcPts val="3000"/>
              </a:spcBef>
              <a:spcAft>
                <a:spcPts val="0"/>
              </a:spcAft>
              <a:buClr>
                <a:srgbClr val="004F75"/>
              </a:buClr>
              <a:buSzPts val="900"/>
              <a:buChar char="•"/>
              <a:defRPr/>
            </a:lvl5pPr>
            <a:lvl6pPr indent="-285750" lvl="5" marL="2743200" algn="l">
              <a:spcBef>
                <a:spcPts val="3000"/>
              </a:spcBef>
              <a:spcAft>
                <a:spcPts val="0"/>
              </a:spcAft>
              <a:buClr>
                <a:srgbClr val="004F75"/>
              </a:buClr>
              <a:buSzPts val="900"/>
              <a:buChar char="•"/>
              <a:defRPr/>
            </a:lvl6pPr>
            <a:lvl7pPr indent="-285750" lvl="6" marL="3200400" algn="l">
              <a:spcBef>
                <a:spcPts val="3000"/>
              </a:spcBef>
              <a:spcAft>
                <a:spcPts val="0"/>
              </a:spcAft>
              <a:buClr>
                <a:srgbClr val="004F75"/>
              </a:buClr>
              <a:buSzPts val="900"/>
              <a:buChar char="•"/>
              <a:defRPr/>
            </a:lvl7pPr>
            <a:lvl8pPr indent="-285750" lvl="7" marL="3657600" algn="l">
              <a:spcBef>
                <a:spcPts val="3000"/>
              </a:spcBef>
              <a:spcAft>
                <a:spcPts val="0"/>
              </a:spcAft>
              <a:buClr>
                <a:srgbClr val="004F75"/>
              </a:buClr>
              <a:buSzPts val="900"/>
              <a:buChar char="•"/>
              <a:defRPr/>
            </a:lvl8pPr>
            <a:lvl9pPr indent="-285750" lvl="8" marL="4114800" algn="l">
              <a:spcBef>
                <a:spcPts val="3000"/>
              </a:spcBef>
              <a:spcAft>
                <a:spcPts val="0"/>
              </a:spcAft>
              <a:buClr>
                <a:srgbClr val="004F75"/>
              </a:buClr>
              <a:buSzPts val="9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71"/>
          <p:cNvSpPr txBox="1"/>
          <p:nvPr>
            <p:ph type="title"/>
          </p:nvPr>
        </p:nvSpPr>
        <p:spPr>
          <a:xfrm rot="5400000">
            <a:off x="6210300" y="3162300"/>
            <a:ext cx="8432800" cy="26162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 name="Google Shape;166;p71"/>
          <p:cNvSpPr txBox="1"/>
          <p:nvPr>
            <p:ph idx="1" type="body"/>
          </p:nvPr>
        </p:nvSpPr>
        <p:spPr>
          <a:xfrm rot="5400000">
            <a:off x="901700" y="622300"/>
            <a:ext cx="8432800" cy="7696200"/>
          </a:xfrm>
          <a:prstGeom prst="rect">
            <a:avLst/>
          </a:prstGeom>
          <a:noFill/>
          <a:ln>
            <a:noFill/>
          </a:ln>
        </p:spPr>
        <p:txBody>
          <a:bodyPr anchorCtr="0" anchor="ctr" bIns="50800" lIns="50800" spcFirstLastPara="1" rIns="50800" wrap="square" tIns="50800">
            <a:noAutofit/>
          </a:bodyPr>
          <a:lstStyle>
            <a:lvl1pPr indent="-285750" lvl="0" marL="457200" algn="l">
              <a:spcBef>
                <a:spcPts val="3000"/>
              </a:spcBef>
              <a:spcAft>
                <a:spcPts val="0"/>
              </a:spcAft>
              <a:buClr>
                <a:srgbClr val="004F75"/>
              </a:buClr>
              <a:buSzPts val="900"/>
              <a:buChar char="•"/>
              <a:defRPr/>
            </a:lvl1pPr>
            <a:lvl2pPr indent="-285750" lvl="1" marL="914400" algn="l">
              <a:spcBef>
                <a:spcPts val="3000"/>
              </a:spcBef>
              <a:spcAft>
                <a:spcPts val="0"/>
              </a:spcAft>
              <a:buClr>
                <a:srgbClr val="004F75"/>
              </a:buClr>
              <a:buSzPts val="900"/>
              <a:buChar char="•"/>
              <a:defRPr/>
            </a:lvl2pPr>
            <a:lvl3pPr indent="-285750" lvl="2" marL="1371600" algn="l">
              <a:spcBef>
                <a:spcPts val="3000"/>
              </a:spcBef>
              <a:spcAft>
                <a:spcPts val="0"/>
              </a:spcAft>
              <a:buClr>
                <a:srgbClr val="004F75"/>
              </a:buClr>
              <a:buSzPts val="900"/>
              <a:buChar char="•"/>
              <a:defRPr/>
            </a:lvl3pPr>
            <a:lvl4pPr indent="-285750" lvl="3" marL="1828800" algn="l">
              <a:spcBef>
                <a:spcPts val="3000"/>
              </a:spcBef>
              <a:spcAft>
                <a:spcPts val="0"/>
              </a:spcAft>
              <a:buClr>
                <a:srgbClr val="004F75"/>
              </a:buClr>
              <a:buSzPts val="900"/>
              <a:buChar char="•"/>
              <a:defRPr/>
            </a:lvl4pPr>
            <a:lvl5pPr indent="-285750" lvl="4" marL="2286000" algn="l">
              <a:spcBef>
                <a:spcPts val="3000"/>
              </a:spcBef>
              <a:spcAft>
                <a:spcPts val="0"/>
              </a:spcAft>
              <a:buClr>
                <a:srgbClr val="004F75"/>
              </a:buClr>
              <a:buSzPts val="900"/>
              <a:buChar char="•"/>
              <a:defRPr/>
            </a:lvl5pPr>
            <a:lvl6pPr indent="-285750" lvl="5" marL="2743200" algn="l">
              <a:spcBef>
                <a:spcPts val="3000"/>
              </a:spcBef>
              <a:spcAft>
                <a:spcPts val="0"/>
              </a:spcAft>
              <a:buClr>
                <a:srgbClr val="004F75"/>
              </a:buClr>
              <a:buSzPts val="900"/>
              <a:buChar char="•"/>
              <a:defRPr/>
            </a:lvl6pPr>
            <a:lvl7pPr indent="-285750" lvl="6" marL="3200400" algn="l">
              <a:spcBef>
                <a:spcPts val="3000"/>
              </a:spcBef>
              <a:spcAft>
                <a:spcPts val="0"/>
              </a:spcAft>
              <a:buClr>
                <a:srgbClr val="004F75"/>
              </a:buClr>
              <a:buSzPts val="900"/>
              <a:buChar char="•"/>
              <a:defRPr/>
            </a:lvl7pPr>
            <a:lvl8pPr indent="-285750" lvl="7" marL="3657600" algn="l">
              <a:spcBef>
                <a:spcPts val="3000"/>
              </a:spcBef>
              <a:spcAft>
                <a:spcPts val="0"/>
              </a:spcAft>
              <a:buClr>
                <a:srgbClr val="004F75"/>
              </a:buClr>
              <a:buSzPts val="900"/>
              <a:buChar char="•"/>
              <a:defRPr/>
            </a:lvl8pPr>
            <a:lvl9pPr indent="-285750" lvl="8" marL="4114800" algn="l">
              <a:spcBef>
                <a:spcPts val="3000"/>
              </a:spcBef>
              <a:spcAft>
                <a:spcPts val="0"/>
              </a:spcAft>
              <a:buClr>
                <a:srgbClr val="004F75"/>
              </a:buClr>
              <a:buSzPts val="9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7" name="Shape 167"/>
        <p:cNvGrpSpPr/>
        <p:nvPr/>
      </p:nvGrpSpPr>
      <p:grpSpPr>
        <a:xfrm>
          <a:off x="0" y="0"/>
          <a:ext cx="0" cy="0"/>
          <a:chOff x="0" y="0"/>
          <a:chExt cx="0" cy="0"/>
        </a:xfrm>
      </p:grpSpPr>
      <p:sp>
        <p:nvSpPr>
          <p:cNvPr id="168" name="Google Shape;168;p72"/>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72"/>
          <p:cNvSpPr txBox="1"/>
          <p:nvPr>
            <p:ph idx="1" type="body"/>
          </p:nvPr>
        </p:nvSpPr>
        <p:spPr>
          <a:xfrm rot="5400000">
            <a:off x="889000" y="3352800"/>
            <a:ext cx="5715000" cy="4953000"/>
          </a:xfrm>
          <a:prstGeom prst="rect">
            <a:avLst/>
          </a:prstGeom>
          <a:noFill/>
          <a:ln>
            <a:noFill/>
          </a:ln>
        </p:spPr>
        <p:txBody>
          <a:bodyPr anchorCtr="0" anchor="ctr" bIns="50800" lIns="50800" spcFirstLastPara="1" rIns="50800" wrap="square" tIns="50800">
            <a:noAutofit/>
          </a:bodyPr>
          <a:lstStyle>
            <a:lvl1pPr indent="-285750" lvl="0" marL="457200" algn="l">
              <a:spcBef>
                <a:spcPts val="3000"/>
              </a:spcBef>
              <a:spcAft>
                <a:spcPts val="0"/>
              </a:spcAft>
              <a:buClr>
                <a:srgbClr val="004F75"/>
              </a:buClr>
              <a:buSzPts val="900"/>
              <a:buChar char="•"/>
              <a:defRPr/>
            </a:lvl1pPr>
            <a:lvl2pPr indent="-285750" lvl="1" marL="914400" algn="l">
              <a:spcBef>
                <a:spcPts val="3000"/>
              </a:spcBef>
              <a:spcAft>
                <a:spcPts val="0"/>
              </a:spcAft>
              <a:buClr>
                <a:srgbClr val="004F75"/>
              </a:buClr>
              <a:buSzPts val="900"/>
              <a:buChar char="•"/>
              <a:defRPr/>
            </a:lvl2pPr>
            <a:lvl3pPr indent="-285750" lvl="2" marL="1371600" algn="l">
              <a:spcBef>
                <a:spcPts val="3000"/>
              </a:spcBef>
              <a:spcAft>
                <a:spcPts val="0"/>
              </a:spcAft>
              <a:buClr>
                <a:srgbClr val="004F75"/>
              </a:buClr>
              <a:buSzPts val="900"/>
              <a:buChar char="•"/>
              <a:defRPr/>
            </a:lvl3pPr>
            <a:lvl4pPr indent="-285750" lvl="3" marL="1828800" algn="l">
              <a:spcBef>
                <a:spcPts val="3000"/>
              </a:spcBef>
              <a:spcAft>
                <a:spcPts val="0"/>
              </a:spcAft>
              <a:buClr>
                <a:srgbClr val="004F75"/>
              </a:buClr>
              <a:buSzPts val="900"/>
              <a:buChar char="•"/>
              <a:defRPr/>
            </a:lvl4pPr>
            <a:lvl5pPr indent="-285750" lvl="4" marL="2286000" algn="l">
              <a:spcBef>
                <a:spcPts val="3000"/>
              </a:spcBef>
              <a:spcAft>
                <a:spcPts val="0"/>
              </a:spcAft>
              <a:buClr>
                <a:srgbClr val="004F75"/>
              </a:buClr>
              <a:buSzPts val="900"/>
              <a:buChar char="•"/>
              <a:defRPr/>
            </a:lvl5pPr>
            <a:lvl6pPr indent="-285750" lvl="5" marL="2743200" algn="l">
              <a:spcBef>
                <a:spcPts val="3000"/>
              </a:spcBef>
              <a:spcAft>
                <a:spcPts val="0"/>
              </a:spcAft>
              <a:buClr>
                <a:srgbClr val="004F75"/>
              </a:buClr>
              <a:buSzPts val="900"/>
              <a:buChar char="•"/>
              <a:defRPr/>
            </a:lvl6pPr>
            <a:lvl7pPr indent="-285750" lvl="6" marL="3200400" algn="l">
              <a:spcBef>
                <a:spcPts val="3000"/>
              </a:spcBef>
              <a:spcAft>
                <a:spcPts val="0"/>
              </a:spcAft>
              <a:buClr>
                <a:srgbClr val="004F75"/>
              </a:buClr>
              <a:buSzPts val="900"/>
              <a:buChar char="•"/>
              <a:defRPr/>
            </a:lvl7pPr>
            <a:lvl8pPr indent="-285750" lvl="7" marL="3657600" algn="l">
              <a:spcBef>
                <a:spcPts val="3000"/>
              </a:spcBef>
              <a:spcAft>
                <a:spcPts val="0"/>
              </a:spcAft>
              <a:buClr>
                <a:srgbClr val="004F75"/>
              </a:buClr>
              <a:buSzPts val="900"/>
              <a:buChar char="•"/>
              <a:defRPr/>
            </a:lvl8pPr>
            <a:lvl9pPr indent="-285750" lvl="8" marL="4114800" algn="l">
              <a:spcBef>
                <a:spcPts val="3000"/>
              </a:spcBef>
              <a:spcAft>
                <a:spcPts val="0"/>
              </a:spcAft>
              <a:buClr>
                <a:srgbClr val="004F75"/>
              </a:buClr>
              <a:buSzPts val="9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0" name="Shape 170"/>
        <p:cNvGrpSpPr/>
        <p:nvPr/>
      </p:nvGrpSpPr>
      <p:grpSpPr>
        <a:xfrm>
          <a:off x="0" y="0"/>
          <a:ext cx="0" cy="0"/>
          <a:chOff x="0" y="0"/>
          <a:chExt cx="0" cy="0"/>
        </a:xfrm>
      </p:grpSpPr>
      <p:sp>
        <p:nvSpPr>
          <p:cNvPr id="171" name="Google Shape;171;p73"/>
          <p:cNvSpPr txBox="1"/>
          <p:nvPr>
            <p:ph type="title"/>
          </p:nvPr>
        </p:nvSpPr>
        <p:spPr>
          <a:xfrm>
            <a:off x="2549525" y="6827838"/>
            <a:ext cx="7802563" cy="806450"/>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2" name="Google Shape;172;p73"/>
          <p:cNvSpPr/>
          <p:nvPr>
            <p:ph idx="2" type="pic"/>
          </p:nvPr>
        </p:nvSpPr>
        <p:spPr>
          <a:xfrm>
            <a:off x="2549525" y="871538"/>
            <a:ext cx="7802563" cy="5851525"/>
          </a:xfrm>
          <a:prstGeom prst="rect">
            <a:avLst/>
          </a:prstGeom>
          <a:noFill/>
          <a:ln>
            <a:noFill/>
          </a:ln>
        </p:spPr>
        <p:txBody>
          <a:bodyPr anchorCtr="0" anchor="ctr" bIns="50800" lIns="50800" spcFirstLastPara="1" rIns="50800" wrap="square" tIns="50800">
            <a:noAutofit/>
          </a:bodyPr>
          <a:lstStyle>
            <a:lvl1pPr lvl="0" marR="0" rtl="0" algn="l">
              <a:spcBef>
                <a:spcPts val="3000"/>
              </a:spcBef>
              <a:spcAft>
                <a:spcPts val="0"/>
              </a:spcAft>
              <a:buClr>
                <a:srgbClr val="004F75"/>
              </a:buClr>
              <a:buSzPts val="1600"/>
              <a:buFont typeface="Georgia"/>
              <a:buNone/>
              <a:defRPr b="0" i="0" sz="3200" u="none" cap="none" strike="noStrike">
                <a:solidFill>
                  <a:srgbClr val="004F75"/>
                </a:solidFill>
                <a:latin typeface="Georgia"/>
                <a:ea typeface="Georgia"/>
                <a:cs typeface="Georgia"/>
                <a:sym typeface="Georgia"/>
              </a:defRPr>
            </a:lvl1pPr>
            <a:lvl2pPr lvl="1" marR="0" rtl="0" algn="l">
              <a:spcBef>
                <a:spcPts val="3000"/>
              </a:spcBef>
              <a:spcAft>
                <a:spcPts val="0"/>
              </a:spcAft>
              <a:buClr>
                <a:srgbClr val="004F75"/>
              </a:buClr>
              <a:buSzPts val="1400"/>
              <a:buFont typeface="Georgia"/>
              <a:buNone/>
              <a:defRPr b="0" i="0" sz="2800" u="none" cap="none" strike="noStrike">
                <a:solidFill>
                  <a:srgbClr val="004F75"/>
                </a:solidFill>
                <a:latin typeface="Georgia"/>
                <a:ea typeface="Georgia"/>
                <a:cs typeface="Georgia"/>
                <a:sym typeface="Georgia"/>
              </a:defRPr>
            </a:lvl2pPr>
            <a:lvl3pPr lvl="2" marR="0" rtl="0" algn="l">
              <a:spcBef>
                <a:spcPts val="3000"/>
              </a:spcBef>
              <a:spcAft>
                <a:spcPts val="0"/>
              </a:spcAft>
              <a:buClr>
                <a:srgbClr val="004F75"/>
              </a:buClr>
              <a:buSzPts val="1200"/>
              <a:buFont typeface="Georgia"/>
              <a:buNone/>
              <a:defRPr b="0" i="0" sz="2400" u="none" cap="none" strike="noStrike">
                <a:solidFill>
                  <a:srgbClr val="004F75"/>
                </a:solidFill>
                <a:latin typeface="Georgia"/>
                <a:ea typeface="Georgia"/>
                <a:cs typeface="Georgia"/>
                <a:sym typeface="Georgia"/>
              </a:defRPr>
            </a:lvl3pPr>
            <a:lvl4pPr lvl="3" marR="0" rtl="0" algn="l">
              <a:spcBef>
                <a:spcPts val="3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4pPr>
            <a:lvl5pPr lvl="4" marR="0" rtl="0" algn="l">
              <a:spcBef>
                <a:spcPts val="3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5pPr>
            <a:lvl6pPr lvl="5" marR="0" rtl="0" algn="l">
              <a:spcBef>
                <a:spcPts val="3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6pPr>
            <a:lvl7pPr lvl="6" marR="0" rtl="0" algn="l">
              <a:spcBef>
                <a:spcPts val="3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7pPr>
            <a:lvl8pPr lvl="7" marR="0" rtl="0" algn="l">
              <a:spcBef>
                <a:spcPts val="3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8pPr>
            <a:lvl9pPr lvl="8" marR="0" rtl="0" algn="l">
              <a:spcBef>
                <a:spcPts val="3000"/>
              </a:spcBef>
              <a:spcAft>
                <a:spcPts val="0"/>
              </a:spcAft>
              <a:buClr>
                <a:srgbClr val="004F75"/>
              </a:buClr>
              <a:buSzPts val="1000"/>
              <a:buFont typeface="Georgia"/>
              <a:buNone/>
              <a:defRPr b="0" i="0" sz="2000" u="none" cap="none" strike="noStrike">
                <a:solidFill>
                  <a:srgbClr val="004F75"/>
                </a:solidFill>
                <a:latin typeface="Georgia"/>
                <a:ea typeface="Georgia"/>
                <a:cs typeface="Georgia"/>
                <a:sym typeface="Georgia"/>
              </a:defRPr>
            </a:lvl9pPr>
          </a:lstStyle>
          <a:p/>
        </p:txBody>
      </p:sp>
      <p:sp>
        <p:nvSpPr>
          <p:cNvPr id="173" name="Google Shape;173;p73"/>
          <p:cNvSpPr txBox="1"/>
          <p:nvPr>
            <p:ph idx="1" type="body"/>
          </p:nvPr>
        </p:nvSpPr>
        <p:spPr>
          <a:xfrm>
            <a:off x="2549525" y="7634288"/>
            <a:ext cx="7802563" cy="1144587"/>
          </a:xfrm>
          <a:prstGeom prst="rect">
            <a:avLst/>
          </a:prstGeom>
          <a:noFill/>
          <a:ln>
            <a:noFill/>
          </a:ln>
        </p:spPr>
        <p:txBody>
          <a:bodyPr anchorCtr="0" anchor="ctr" bIns="50800" lIns="50800" spcFirstLastPara="1" rIns="50800" wrap="square" tIns="50800">
            <a:noAutofit/>
          </a:bodyPr>
          <a:lstStyle>
            <a:lvl1pPr indent="-228600" lvl="0" marL="457200" algn="l">
              <a:spcBef>
                <a:spcPts val="3000"/>
              </a:spcBef>
              <a:spcAft>
                <a:spcPts val="0"/>
              </a:spcAft>
              <a:buClr>
                <a:srgbClr val="004F75"/>
              </a:buClr>
              <a:buSzPts val="700"/>
              <a:buFont typeface="Georgia"/>
              <a:buNone/>
              <a:defRPr sz="1400"/>
            </a:lvl1pPr>
            <a:lvl2pPr indent="-228600" lvl="1" marL="914400" algn="l">
              <a:spcBef>
                <a:spcPts val="3000"/>
              </a:spcBef>
              <a:spcAft>
                <a:spcPts val="0"/>
              </a:spcAft>
              <a:buClr>
                <a:srgbClr val="004F75"/>
              </a:buClr>
              <a:buSzPts val="600"/>
              <a:buFont typeface="Georgia"/>
              <a:buNone/>
              <a:defRPr sz="1200"/>
            </a:lvl2pPr>
            <a:lvl3pPr indent="-228600" lvl="2" marL="1371600" algn="l">
              <a:spcBef>
                <a:spcPts val="3000"/>
              </a:spcBef>
              <a:spcAft>
                <a:spcPts val="0"/>
              </a:spcAft>
              <a:buClr>
                <a:srgbClr val="004F75"/>
              </a:buClr>
              <a:buSzPts val="500"/>
              <a:buFont typeface="Georgia"/>
              <a:buNone/>
              <a:defRPr sz="1000"/>
            </a:lvl3pPr>
            <a:lvl4pPr indent="-228600" lvl="3" marL="1828800" algn="l">
              <a:spcBef>
                <a:spcPts val="3000"/>
              </a:spcBef>
              <a:spcAft>
                <a:spcPts val="0"/>
              </a:spcAft>
              <a:buClr>
                <a:srgbClr val="004F75"/>
              </a:buClr>
              <a:buSzPts val="450"/>
              <a:buFont typeface="Georgia"/>
              <a:buNone/>
              <a:defRPr sz="900"/>
            </a:lvl4pPr>
            <a:lvl5pPr indent="-228600" lvl="4" marL="2286000" algn="l">
              <a:spcBef>
                <a:spcPts val="3000"/>
              </a:spcBef>
              <a:spcAft>
                <a:spcPts val="0"/>
              </a:spcAft>
              <a:buClr>
                <a:srgbClr val="004F75"/>
              </a:buClr>
              <a:buSzPts val="450"/>
              <a:buFont typeface="Georgia"/>
              <a:buNone/>
              <a:defRPr sz="900"/>
            </a:lvl5pPr>
            <a:lvl6pPr indent="-228600" lvl="5" marL="2743200" algn="l">
              <a:spcBef>
                <a:spcPts val="3000"/>
              </a:spcBef>
              <a:spcAft>
                <a:spcPts val="0"/>
              </a:spcAft>
              <a:buClr>
                <a:srgbClr val="004F75"/>
              </a:buClr>
              <a:buSzPts val="450"/>
              <a:buFont typeface="Georgia"/>
              <a:buNone/>
              <a:defRPr sz="900"/>
            </a:lvl6pPr>
            <a:lvl7pPr indent="-228600" lvl="6" marL="3200400" algn="l">
              <a:spcBef>
                <a:spcPts val="3000"/>
              </a:spcBef>
              <a:spcAft>
                <a:spcPts val="0"/>
              </a:spcAft>
              <a:buClr>
                <a:srgbClr val="004F75"/>
              </a:buClr>
              <a:buSzPts val="450"/>
              <a:buFont typeface="Georgia"/>
              <a:buNone/>
              <a:defRPr sz="900"/>
            </a:lvl7pPr>
            <a:lvl8pPr indent="-228600" lvl="7" marL="3657600" algn="l">
              <a:spcBef>
                <a:spcPts val="3000"/>
              </a:spcBef>
              <a:spcAft>
                <a:spcPts val="0"/>
              </a:spcAft>
              <a:buClr>
                <a:srgbClr val="004F75"/>
              </a:buClr>
              <a:buSzPts val="450"/>
              <a:buFont typeface="Georgia"/>
              <a:buNone/>
              <a:defRPr sz="900"/>
            </a:lvl8pPr>
            <a:lvl9pPr indent="-228600" lvl="8" marL="4114800" algn="l">
              <a:spcBef>
                <a:spcPts val="3000"/>
              </a:spcBef>
              <a:spcAft>
                <a:spcPts val="0"/>
              </a:spcAft>
              <a:buClr>
                <a:srgbClr val="004F75"/>
              </a:buClr>
              <a:buSzPts val="450"/>
              <a:buFont typeface="Georgia"/>
              <a:buNone/>
              <a:defRPr sz="9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74"/>
          <p:cNvSpPr txBox="1"/>
          <p:nvPr>
            <p:ph type="title"/>
          </p:nvPr>
        </p:nvSpPr>
        <p:spPr>
          <a:xfrm>
            <a:off x="650875" y="388938"/>
            <a:ext cx="4278313" cy="1652587"/>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6" name="Google Shape;176;p74"/>
          <p:cNvSpPr txBox="1"/>
          <p:nvPr>
            <p:ph idx="1" type="body"/>
          </p:nvPr>
        </p:nvSpPr>
        <p:spPr>
          <a:xfrm>
            <a:off x="5084763" y="388938"/>
            <a:ext cx="7269162" cy="8323262"/>
          </a:xfrm>
          <a:prstGeom prst="rect">
            <a:avLst/>
          </a:prstGeom>
          <a:noFill/>
          <a:ln>
            <a:noFill/>
          </a:ln>
        </p:spPr>
        <p:txBody>
          <a:bodyPr anchorCtr="0" anchor="ctr" bIns="50800" lIns="50800" spcFirstLastPara="1" rIns="50800" wrap="square" tIns="50800">
            <a:noAutofit/>
          </a:bodyPr>
          <a:lstStyle>
            <a:lvl1pPr indent="-330200" lvl="0" marL="457200" algn="l">
              <a:spcBef>
                <a:spcPts val="3000"/>
              </a:spcBef>
              <a:spcAft>
                <a:spcPts val="0"/>
              </a:spcAft>
              <a:buClr>
                <a:srgbClr val="004F75"/>
              </a:buClr>
              <a:buSzPts val="1600"/>
              <a:buFont typeface="Georgia"/>
              <a:buChar char="•"/>
              <a:defRPr sz="3200"/>
            </a:lvl1pPr>
            <a:lvl2pPr indent="-317500" lvl="1" marL="914400" algn="l">
              <a:spcBef>
                <a:spcPts val="3000"/>
              </a:spcBef>
              <a:spcAft>
                <a:spcPts val="0"/>
              </a:spcAft>
              <a:buClr>
                <a:srgbClr val="004F75"/>
              </a:buClr>
              <a:buSzPts val="1400"/>
              <a:buFont typeface="Georgia"/>
              <a:buChar char="•"/>
              <a:defRPr sz="2800"/>
            </a:lvl2pPr>
            <a:lvl3pPr indent="-304800" lvl="2" marL="1371600" algn="l">
              <a:spcBef>
                <a:spcPts val="3000"/>
              </a:spcBef>
              <a:spcAft>
                <a:spcPts val="0"/>
              </a:spcAft>
              <a:buClr>
                <a:srgbClr val="004F75"/>
              </a:buClr>
              <a:buSzPts val="1200"/>
              <a:buFont typeface="Georgia"/>
              <a:buChar char="•"/>
              <a:defRPr sz="2400"/>
            </a:lvl3pPr>
            <a:lvl4pPr indent="-292100" lvl="3" marL="1828800" algn="l">
              <a:spcBef>
                <a:spcPts val="3000"/>
              </a:spcBef>
              <a:spcAft>
                <a:spcPts val="0"/>
              </a:spcAft>
              <a:buClr>
                <a:srgbClr val="004F75"/>
              </a:buClr>
              <a:buSzPts val="1000"/>
              <a:buFont typeface="Georgia"/>
              <a:buChar char="•"/>
              <a:defRPr sz="2000"/>
            </a:lvl4pPr>
            <a:lvl5pPr indent="-292100" lvl="4" marL="2286000" algn="l">
              <a:spcBef>
                <a:spcPts val="3000"/>
              </a:spcBef>
              <a:spcAft>
                <a:spcPts val="0"/>
              </a:spcAft>
              <a:buClr>
                <a:srgbClr val="004F75"/>
              </a:buClr>
              <a:buSzPts val="1000"/>
              <a:buFont typeface="Georgia"/>
              <a:buChar char="•"/>
              <a:defRPr sz="2000"/>
            </a:lvl5pPr>
            <a:lvl6pPr indent="-292100" lvl="5" marL="2743200" algn="l">
              <a:spcBef>
                <a:spcPts val="3000"/>
              </a:spcBef>
              <a:spcAft>
                <a:spcPts val="0"/>
              </a:spcAft>
              <a:buClr>
                <a:srgbClr val="004F75"/>
              </a:buClr>
              <a:buSzPts val="1000"/>
              <a:buFont typeface="Georgia"/>
              <a:buChar char="•"/>
              <a:defRPr sz="2000"/>
            </a:lvl6pPr>
            <a:lvl7pPr indent="-292100" lvl="6" marL="3200400" algn="l">
              <a:spcBef>
                <a:spcPts val="3000"/>
              </a:spcBef>
              <a:spcAft>
                <a:spcPts val="0"/>
              </a:spcAft>
              <a:buClr>
                <a:srgbClr val="004F75"/>
              </a:buClr>
              <a:buSzPts val="1000"/>
              <a:buFont typeface="Georgia"/>
              <a:buChar char="•"/>
              <a:defRPr sz="2000"/>
            </a:lvl7pPr>
            <a:lvl8pPr indent="-292100" lvl="7" marL="3657600" algn="l">
              <a:spcBef>
                <a:spcPts val="3000"/>
              </a:spcBef>
              <a:spcAft>
                <a:spcPts val="0"/>
              </a:spcAft>
              <a:buClr>
                <a:srgbClr val="004F75"/>
              </a:buClr>
              <a:buSzPts val="1000"/>
              <a:buFont typeface="Georgia"/>
              <a:buChar char="•"/>
              <a:defRPr sz="2000"/>
            </a:lvl8pPr>
            <a:lvl9pPr indent="-292100" lvl="8" marL="4114800" algn="l">
              <a:spcBef>
                <a:spcPts val="3000"/>
              </a:spcBef>
              <a:spcAft>
                <a:spcPts val="0"/>
              </a:spcAft>
              <a:buClr>
                <a:srgbClr val="004F75"/>
              </a:buClr>
              <a:buSzPts val="1000"/>
              <a:buFont typeface="Georgia"/>
              <a:buChar char="•"/>
              <a:defRPr sz="2000"/>
            </a:lvl9pPr>
          </a:lstStyle>
          <a:p/>
        </p:txBody>
      </p:sp>
      <p:sp>
        <p:nvSpPr>
          <p:cNvPr id="177" name="Google Shape;177;p74"/>
          <p:cNvSpPr txBox="1"/>
          <p:nvPr>
            <p:ph idx="2" type="body"/>
          </p:nvPr>
        </p:nvSpPr>
        <p:spPr>
          <a:xfrm>
            <a:off x="650875" y="2041525"/>
            <a:ext cx="4278313" cy="6670675"/>
          </a:xfrm>
          <a:prstGeom prst="rect">
            <a:avLst/>
          </a:prstGeom>
          <a:noFill/>
          <a:ln>
            <a:noFill/>
          </a:ln>
        </p:spPr>
        <p:txBody>
          <a:bodyPr anchorCtr="0" anchor="ctr" bIns="50800" lIns="50800" spcFirstLastPara="1" rIns="50800" wrap="square" tIns="50800">
            <a:noAutofit/>
          </a:bodyPr>
          <a:lstStyle>
            <a:lvl1pPr indent="-228600" lvl="0" marL="457200" algn="l">
              <a:spcBef>
                <a:spcPts val="3000"/>
              </a:spcBef>
              <a:spcAft>
                <a:spcPts val="0"/>
              </a:spcAft>
              <a:buClr>
                <a:srgbClr val="004F75"/>
              </a:buClr>
              <a:buSzPts val="700"/>
              <a:buFont typeface="Georgia"/>
              <a:buNone/>
              <a:defRPr sz="1400"/>
            </a:lvl1pPr>
            <a:lvl2pPr indent="-228600" lvl="1" marL="914400" algn="l">
              <a:spcBef>
                <a:spcPts val="3000"/>
              </a:spcBef>
              <a:spcAft>
                <a:spcPts val="0"/>
              </a:spcAft>
              <a:buClr>
                <a:srgbClr val="004F75"/>
              </a:buClr>
              <a:buSzPts val="600"/>
              <a:buFont typeface="Georgia"/>
              <a:buNone/>
              <a:defRPr sz="1200"/>
            </a:lvl2pPr>
            <a:lvl3pPr indent="-228600" lvl="2" marL="1371600" algn="l">
              <a:spcBef>
                <a:spcPts val="3000"/>
              </a:spcBef>
              <a:spcAft>
                <a:spcPts val="0"/>
              </a:spcAft>
              <a:buClr>
                <a:srgbClr val="004F75"/>
              </a:buClr>
              <a:buSzPts val="500"/>
              <a:buFont typeface="Georgia"/>
              <a:buNone/>
              <a:defRPr sz="1000"/>
            </a:lvl3pPr>
            <a:lvl4pPr indent="-228600" lvl="3" marL="1828800" algn="l">
              <a:spcBef>
                <a:spcPts val="3000"/>
              </a:spcBef>
              <a:spcAft>
                <a:spcPts val="0"/>
              </a:spcAft>
              <a:buClr>
                <a:srgbClr val="004F75"/>
              </a:buClr>
              <a:buSzPts val="450"/>
              <a:buFont typeface="Georgia"/>
              <a:buNone/>
              <a:defRPr sz="900"/>
            </a:lvl4pPr>
            <a:lvl5pPr indent="-228600" lvl="4" marL="2286000" algn="l">
              <a:spcBef>
                <a:spcPts val="3000"/>
              </a:spcBef>
              <a:spcAft>
                <a:spcPts val="0"/>
              </a:spcAft>
              <a:buClr>
                <a:srgbClr val="004F75"/>
              </a:buClr>
              <a:buSzPts val="450"/>
              <a:buFont typeface="Georgia"/>
              <a:buNone/>
              <a:defRPr sz="900"/>
            </a:lvl5pPr>
            <a:lvl6pPr indent="-228600" lvl="5" marL="2743200" algn="l">
              <a:spcBef>
                <a:spcPts val="3000"/>
              </a:spcBef>
              <a:spcAft>
                <a:spcPts val="0"/>
              </a:spcAft>
              <a:buClr>
                <a:srgbClr val="004F75"/>
              </a:buClr>
              <a:buSzPts val="450"/>
              <a:buFont typeface="Georgia"/>
              <a:buNone/>
              <a:defRPr sz="900"/>
            </a:lvl6pPr>
            <a:lvl7pPr indent="-228600" lvl="6" marL="3200400" algn="l">
              <a:spcBef>
                <a:spcPts val="3000"/>
              </a:spcBef>
              <a:spcAft>
                <a:spcPts val="0"/>
              </a:spcAft>
              <a:buClr>
                <a:srgbClr val="004F75"/>
              </a:buClr>
              <a:buSzPts val="450"/>
              <a:buFont typeface="Georgia"/>
              <a:buNone/>
              <a:defRPr sz="900"/>
            </a:lvl7pPr>
            <a:lvl8pPr indent="-228600" lvl="7" marL="3657600" algn="l">
              <a:spcBef>
                <a:spcPts val="3000"/>
              </a:spcBef>
              <a:spcAft>
                <a:spcPts val="0"/>
              </a:spcAft>
              <a:buClr>
                <a:srgbClr val="004F75"/>
              </a:buClr>
              <a:buSzPts val="450"/>
              <a:buFont typeface="Georgia"/>
              <a:buNone/>
              <a:defRPr sz="900"/>
            </a:lvl8pPr>
            <a:lvl9pPr indent="-228600" lvl="8" marL="4114800" algn="l">
              <a:spcBef>
                <a:spcPts val="3000"/>
              </a:spcBef>
              <a:spcAft>
                <a:spcPts val="0"/>
              </a:spcAft>
              <a:buClr>
                <a:srgbClr val="004F75"/>
              </a:buClr>
              <a:buSzPts val="450"/>
              <a:buFont typeface="Georgia"/>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 name="Shape 21"/>
        <p:cNvGrpSpPr/>
        <p:nvPr/>
      </p:nvGrpSpPr>
      <p:grpSpPr>
        <a:xfrm>
          <a:off x="0" y="0"/>
          <a:ext cx="0" cy="0"/>
          <a:chOff x="0" y="0"/>
          <a:chExt cx="0" cy="0"/>
        </a:xfrm>
      </p:grpSpPr>
      <p:sp>
        <p:nvSpPr>
          <p:cNvPr id="22" name="Google Shape;22;p94"/>
          <p:cNvSpPr txBox="1"/>
          <p:nvPr>
            <p:ph type="title"/>
          </p:nvPr>
        </p:nvSpPr>
        <p:spPr>
          <a:xfrm>
            <a:off x="650875" y="388938"/>
            <a:ext cx="4278313" cy="1652587"/>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94"/>
          <p:cNvSpPr txBox="1"/>
          <p:nvPr>
            <p:ph idx="1" type="body"/>
          </p:nvPr>
        </p:nvSpPr>
        <p:spPr>
          <a:xfrm>
            <a:off x="5084763" y="388938"/>
            <a:ext cx="7269162" cy="8323262"/>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sz="3200"/>
            </a:lvl1pPr>
            <a:lvl2pPr indent="-228600" lvl="1" marL="914400" algn="ctr">
              <a:spcBef>
                <a:spcPts val="0"/>
              </a:spcBef>
              <a:spcAft>
                <a:spcPts val="0"/>
              </a:spcAft>
              <a:buSzPts val="1400"/>
              <a:buNone/>
              <a:defRPr sz="2800"/>
            </a:lvl2pPr>
            <a:lvl3pPr indent="-228600" lvl="2" marL="1371600" algn="ctr">
              <a:spcBef>
                <a:spcPts val="0"/>
              </a:spcBef>
              <a:spcAft>
                <a:spcPts val="0"/>
              </a:spcAft>
              <a:buSzPts val="1400"/>
              <a:buNone/>
              <a:defRPr sz="2400"/>
            </a:lvl3pPr>
            <a:lvl4pPr indent="-228600" lvl="3" marL="1828800" algn="ctr">
              <a:spcBef>
                <a:spcPts val="0"/>
              </a:spcBef>
              <a:spcAft>
                <a:spcPts val="0"/>
              </a:spcAft>
              <a:buSzPts val="1400"/>
              <a:buNone/>
              <a:defRPr sz="2000"/>
            </a:lvl4pPr>
            <a:lvl5pPr indent="-228600" lvl="4" marL="2286000" algn="ctr">
              <a:spcBef>
                <a:spcPts val="0"/>
              </a:spcBef>
              <a:spcAft>
                <a:spcPts val="0"/>
              </a:spcAft>
              <a:buSzPts val="1400"/>
              <a:buNone/>
              <a:defRPr sz="2000"/>
            </a:lvl5pPr>
            <a:lvl6pPr indent="-228600" lvl="5" marL="2743200" algn="ctr">
              <a:spcBef>
                <a:spcPts val="0"/>
              </a:spcBef>
              <a:spcAft>
                <a:spcPts val="0"/>
              </a:spcAft>
              <a:buSzPts val="1400"/>
              <a:buNone/>
              <a:defRPr sz="2000"/>
            </a:lvl6pPr>
            <a:lvl7pPr indent="-228600" lvl="6" marL="3200400" algn="ctr">
              <a:spcBef>
                <a:spcPts val="0"/>
              </a:spcBef>
              <a:spcAft>
                <a:spcPts val="0"/>
              </a:spcAft>
              <a:buSzPts val="1400"/>
              <a:buNone/>
              <a:defRPr sz="2000"/>
            </a:lvl7pPr>
            <a:lvl8pPr indent="-228600" lvl="7" marL="3657600" algn="ctr">
              <a:spcBef>
                <a:spcPts val="0"/>
              </a:spcBef>
              <a:spcAft>
                <a:spcPts val="0"/>
              </a:spcAft>
              <a:buSzPts val="1400"/>
              <a:buNone/>
              <a:defRPr sz="2000"/>
            </a:lvl8pPr>
            <a:lvl9pPr indent="-228600" lvl="8" marL="4114800" algn="ctr">
              <a:spcBef>
                <a:spcPts val="0"/>
              </a:spcBef>
              <a:spcAft>
                <a:spcPts val="0"/>
              </a:spcAft>
              <a:buSzPts val="1400"/>
              <a:buNone/>
              <a:defRPr sz="2000"/>
            </a:lvl9pPr>
          </a:lstStyle>
          <a:p/>
        </p:txBody>
      </p:sp>
      <p:sp>
        <p:nvSpPr>
          <p:cNvPr id="24" name="Google Shape;24;p94"/>
          <p:cNvSpPr txBox="1"/>
          <p:nvPr>
            <p:ph idx="2" type="body"/>
          </p:nvPr>
        </p:nvSpPr>
        <p:spPr>
          <a:xfrm>
            <a:off x="650875" y="2041525"/>
            <a:ext cx="4278313" cy="6670675"/>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Clr>
                <a:srgbClr val="B3312D"/>
              </a:buClr>
              <a:buSzPts val="1400"/>
              <a:buFont typeface="Georgia"/>
              <a:buNone/>
              <a:defRPr sz="1400"/>
            </a:lvl1pPr>
            <a:lvl2pPr indent="-228600" lvl="1" marL="914400" algn="ctr">
              <a:spcBef>
                <a:spcPts val="0"/>
              </a:spcBef>
              <a:spcAft>
                <a:spcPts val="0"/>
              </a:spcAft>
              <a:buClr>
                <a:srgbClr val="B3312D"/>
              </a:buClr>
              <a:buSzPts val="1200"/>
              <a:buFont typeface="Georgia"/>
              <a:buNone/>
              <a:defRPr sz="1200"/>
            </a:lvl2pPr>
            <a:lvl3pPr indent="-228600" lvl="2" marL="1371600" algn="ctr">
              <a:spcBef>
                <a:spcPts val="0"/>
              </a:spcBef>
              <a:spcAft>
                <a:spcPts val="0"/>
              </a:spcAft>
              <a:buClr>
                <a:srgbClr val="B3312D"/>
              </a:buClr>
              <a:buSzPts val="1000"/>
              <a:buFont typeface="Georgia"/>
              <a:buNone/>
              <a:defRPr sz="1000"/>
            </a:lvl3pPr>
            <a:lvl4pPr indent="-228600" lvl="3" marL="1828800" algn="ctr">
              <a:spcBef>
                <a:spcPts val="0"/>
              </a:spcBef>
              <a:spcAft>
                <a:spcPts val="0"/>
              </a:spcAft>
              <a:buClr>
                <a:srgbClr val="B3312D"/>
              </a:buClr>
              <a:buSzPts val="900"/>
              <a:buFont typeface="Georgia"/>
              <a:buNone/>
              <a:defRPr sz="900"/>
            </a:lvl4pPr>
            <a:lvl5pPr indent="-228600" lvl="4" marL="2286000" algn="ctr">
              <a:spcBef>
                <a:spcPts val="0"/>
              </a:spcBef>
              <a:spcAft>
                <a:spcPts val="0"/>
              </a:spcAft>
              <a:buClr>
                <a:srgbClr val="B3312D"/>
              </a:buClr>
              <a:buSzPts val="900"/>
              <a:buFont typeface="Georgia"/>
              <a:buNone/>
              <a:defRPr sz="900"/>
            </a:lvl5pPr>
            <a:lvl6pPr indent="-228600" lvl="5" marL="2743200" algn="ctr">
              <a:spcBef>
                <a:spcPts val="0"/>
              </a:spcBef>
              <a:spcAft>
                <a:spcPts val="0"/>
              </a:spcAft>
              <a:buClr>
                <a:srgbClr val="B3312D"/>
              </a:buClr>
              <a:buSzPts val="900"/>
              <a:buFont typeface="Georgia"/>
              <a:buNone/>
              <a:defRPr sz="900"/>
            </a:lvl6pPr>
            <a:lvl7pPr indent="-228600" lvl="6" marL="3200400" algn="ctr">
              <a:spcBef>
                <a:spcPts val="0"/>
              </a:spcBef>
              <a:spcAft>
                <a:spcPts val="0"/>
              </a:spcAft>
              <a:buClr>
                <a:srgbClr val="B3312D"/>
              </a:buClr>
              <a:buSzPts val="900"/>
              <a:buFont typeface="Georgia"/>
              <a:buNone/>
              <a:defRPr sz="900"/>
            </a:lvl7pPr>
            <a:lvl8pPr indent="-228600" lvl="7" marL="3657600" algn="ctr">
              <a:spcBef>
                <a:spcPts val="0"/>
              </a:spcBef>
              <a:spcAft>
                <a:spcPts val="0"/>
              </a:spcAft>
              <a:buClr>
                <a:srgbClr val="B3312D"/>
              </a:buClr>
              <a:buSzPts val="900"/>
              <a:buFont typeface="Georgia"/>
              <a:buNone/>
              <a:defRPr sz="900"/>
            </a:lvl8pPr>
            <a:lvl9pPr indent="-228600" lvl="8" marL="4114800" algn="ctr">
              <a:spcBef>
                <a:spcPts val="0"/>
              </a:spcBef>
              <a:spcAft>
                <a:spcPts val="0"/>
              </a:spcAft>
              <a:buClr>
                <a:srgbClr val="B3312D"/>
              </a:buClr>
              <a:buSzPts val="900"/>
              <a:buFont typeface="Georgia"/>
              <a:buNone/>
              <a:defRPr sz="9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76"/>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1" name="Shape 181"/>
        <p:cNvGrpSpPr/>
        <p:nvPr/>
      </p:nvGrpSpPr>
      <p:grpSpPr>
        <a:xfrm>
          <a:off x="0" y="0"/>
          <a:ext cx="0" cy="0"/>
          <a:chOff x="0" y="0"/>
          <a:chExt cx="0" cy="0"/>
        </a:xfrm>
      </p:grpSpPr>
      <p:sp>
        <p:nvSpPr>
          <p:cNvPr id="182" name="Google Shape;182;p77"/>
          <p:cNvSpPr txBox="1"/>
          <p:nvPr>
            <p:ph type="title"/>
          </p:nvPr>
        </p:nvSpPr>
        <p:spPr>
          <a:xfrm>
            <a:off x="650875" y="390525"/>
            <a:ext cx="11703050" cy="16256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3" name="Google Shape;183;p77"/>
          <p:cNvSpPr txBox="1"/>
          <p:nvPr>
            <p:ph idx="1" type="body"/>
          </p:nvPr>
        </p:nvSpPr>
        <p:spPr>
          <a:xfrm>
            <a:off x="650875" y="2182813"/>
            <a:ext cx="5745163" cy="909637"/>
          </a:xfrm>
          <a:prstGeom prst="rect">
            <a:avLst/>
          </a:prstGeom>
          <a:noFill/>
          <a:ln>
            <a:noFill/>
          </a:ln>
        </p:spPr>
        <p:txBody>
          <a:bodyPr anchorCtr="0" anchor="b" bIns="50800" lIns="50800" spcFirstLastPara="1" rIns="50800" wrap="square" tIns="50800">
            <a:noAutofit/>
          </a:bodyPr>
          <a:lstStyle>
            <a:lvl1pPr indent="-228600" lvl="0" marL="457200" algn="l">
              <a:spcBef>
                <a:spcPts val="3000"/>
              </a:spcBef>
              <a:spcAft>
                <a:spcPts val="0"/>
              </a:spcAft>
              <a:buClr>
                <a:srgbClr val="004F75"/>
              </a:buClr>
              <a:buSzPts val="1200"/>
              <a:buFont typeface="Georgia"/>
              <a:buNone/>
              <a:defRPr b="1" sz="2400"/>
            </a:lvl1pPr>
            <a:lvl2pPr indent="-228600" lvl="1" marL="914400" algn="l">
              <a:spcBef>
                <a:spcPts val="3000"/>
              </a:spcBef>
              <a:spcAft>
                <a:spcPts val="0"/>
              </a:spcAft>
              <a:buClr>
                <a:srgbClr val="004F75"/>
              </a:buClr>
              <a:buSzPts val="1000"/>
              <a:buFont typeface="Georgia"/>
              <a:buNone/>
              <a:defRPr b="1" sz="2000"/>
            </a:lvl2pPr>
            <a:lvl3pPr indent="-228600" lvl="2" marL="1371600" algn="l">
              <a:spcBef>
                <a:spcPts val="3000"/>
              </a:spcBef>
              <a:spcAft>
                <a:spcPts val="0"/>
              </a:spcAft>
              <a:buClr>
                <a:srgbClr val="004F75"/>
              </a:buClr>
              <a:buSzPts val="900"/>
              <a:buFont typeface="Georgia"/>
              <a:buNone/>
              <a:defRPr b="1" sz="1800"/>
            </a:lvl3pPr>
            <a:lvl4pPr indent="-228600" lvl="3" marL="1828800" algn="l">
              <a:spcBef>
                <a:spcPts val="3000"/>
              </a:spcBef>
              <a:spcAft>
                <a:spcPts val="0"/>
              </a:spcAft>
              <a:buClr>
                <a:srgbClr val="004F75"/>
              </a:buClr>
              <a:buSzPts val="800"/>
              <a:buFont typeface="Georgia"/>
              <a:buNone/>
              <a:defRPr b="1" sz="1600"/>
            </a:lvl4pPr>
            <a:lvl5pPr indent="-228600" lvl="4" marL="2286000" algn="l">
              <a:spcBef>
                <a:spcPts val="3000"/>
              </a:spcBef>
              <a:spcAft>
                <a:spcPts val="0"/>
              </a:spcAft>
              <a:buClr>
                <a:srgbClr val="004F75"/>
              </a:buClr>
              <a:buSzPts val="800"/>
              <a:buFont typeface="Georgia"/>
              <a:buNone/>
              <a:defRPr b="1" sz="1600"/>
            </a:lvl5pPr>
            <a:lvl6pPr indent="-228600" lvl="5" marL="2743200" algn="l">
              <a:spcBef>
                <a:spcPts val="3000"/>
              </a:spcBef>
              <a:spcAft>
                <a:spcPts val="0"/>
              </a:spcAft>
              <a:buClr>
                <a:srgbClr val="004F75"/>
              </a:buClr>
              <a:buSzPts val="800"/>
              <a:buFont typeface="Georgia"/>
              <a:buNone/>
              <a:defRPr b="1" sz="1600"/>
            </a:lvl6pPr>
            <a:lvl7pPr indent="-228600" lvl="6" marL="3200400" algn="l">
              <a:spcBef>
                <a:spcPts val="3000"/>
              </a:spcBef>
              <a:spcAft>
                <a:spcPts val="0"/>
              </a:spcAft>
              <a:buClr>
                <a:srgbClr val="004F75"/>
              </a:buClr>
              <a:buSzPts val="800"/>
              <a:buFont typeface="Georgia"/>
              <a:buNone/>
              <a:defRPr b="1" sz="1600"/>
            </a:lvl7pPr>
            <a:lvl8pPr indent="-228600" lvl="7" marL="3657600" algn="l">
              <a:spcBef>
                <a:spcPts val="3000"/>
              </a:spcBef>
              <a:spcAft>
                <a:spcPts val="0"/>
              </a:spcAft>
              <a:buClr>
                <a:srgbClr val="004F75"/>
              </a:buClr>
              <a:buSzPts val="800"/>
              <a:buFont typeface="Georgia"/>
              <a:buNone/>
              <a:defRPr b="1" sz="1600"/>
            </a:lvl8pPr>
            <a:lvl9pPr indent="-228600" lvl="8" marL="4114800" algn="l">
              <a:spcBef>
                <a:spcPts val="3000"/>
              </a:spcBef>
              <a:spcAft>
                <a:spcPts val="0"/>
              </a:spcAft>
              <a:buClr>
                <a:srgbClr val="004F75"/>
              </a:buClr>
              <a:buSzPts val="800"/>
              <a:buFont typeface="Georgia"/>
              <a:buNone/>
              <a:defRPr b="1" sz="1600"/>
            </a:lvl9pPr>
          </a:lstStyle>
          <a:p/>
        </p:txBody>
      </p:sp>
      <p:sp>
        <p:nvSpPr>
          <p:cNvPr id="184" name="Google Shape;184;p77"/>
          <p:cNvSpPr txBox="1"/>
          <p:nvPr>
            <p:ph idx="2" type="body"/>
          </p:nvPr>
        </p:nvSpPr>
        <p:spPr>
          <a:xfrm>
            <a:off x="650875" y="3092450"/>
            <a:ext cx="5745163" cy="5619750"/>
          </a:xfrm>
          <a:prstGeom prst="rect">
            <a:avLst/>
          </a:prstGeom>
          <a:noFill/>
          <a:ln>
            <a:noFill/>
          </a:ln>
        </p:spPr>
        <p:txBody>
          <a:bodyPr anchorCtr="0" anchor="ctr" bIns="50800" lIns="50800" spcFirstLastPara="1" rIns="50800" wrap="square" tIns="50800">
            <a:noAutofit/>
          </a:bodyPr>
          <a:lstStyle>
            <a:lvl1pPr indent="-304800" lvl="0" marL="457200" algn="l">
              <a:spcBef>
                <a:spcPts val="3000"/>
              </a:spcBef>
              <a:spcAft>
                <a:spcPts val="0"/>
              </a:spcAft>
              <a:buClr>
                <a:srgbClr val="004F75"/>
              </a:buClr>
              <a:buSzPts val="1200"/>
              <a:buFont typeface="Georgia"/>
              <a:buChar char="•"/>
              <a:defRPr sz="2400"/>
            </a:lvl1pPr>
            <a:lvl2pPr indent="-292100" lvl="1" marL="914400" algn="l">
              <a:spcBef>
                <a:spcPts val="3000"/>
              </a:spcBef>
              <a:spcAft>
                <a:spcPts val="0"/>
              </a:spcAft>
              <a:buClr>
                <a:srgbClr val="004F75"/>
              </a:buClr>
              <a:buSzPts val="1000"/>
              <a:buFont typeface="Georgia"/>
              <a:buChar char="•"/>
              <a:defRPr sz="2000"/>
            </a:lvl2pPr>
            <a:lvl3pPr indent="-285750" lvl="2" marL="1371600" algn="l">
              <a:spcBef>
                <a:spcPts val="3000"/>
              </a:spcBef>
              <a:spcAft>
                <a:spcPts val="0"/>
              </a:spcAft>
              <a:buClr>
                <a:srgbClr val="004F75"/>
              </a:buClr>
              <a:buSzPts val="900"/>
              <a:buFont typeface="Georgia"/>
              <a:buChar char="•"/>
              <a:defRPr sz="1800"/>
            </a:lvl3pPr>
            <a:lvl4pPr indent="-279400" lvl="3" marL="1828800" algn="l">
              <a:spcBef>
                <a:spcPts val="3000"/>
              </a:spcBef>
              <a:spcAft>
                <a:spcPts val="0"/>
              </a:spcAft>
              <a:buClr>
                <a:srgbClr val="004F75"/>
              </a:buClr>
              <a:buSzPts val="800"/>
              <a:buFont typeface="Georgia"/>
              <a:buChar char="•"/>
              <a:defRPr sz="1600"/>
            </a:lvl4pPr>
            <a:lvl5pPr indent="-279400" lvl="4" marL="2286000" algn="l">
              <a:spcBef>
                <a:spcPts val="3000"/>
              </a:spcBef>
              <a:spcAft>
                <a:spcPts val="0"/>
              </a:spcAft>
              <a:buClr>
                <a:srgbClr val="004F75"/>
              </a:buClr>
              <a:buSzPts val="800"/>
              <a:buFont typeface="Georgia"/>
              <a:buChar char="•"/>
              <a:defRPr sz="1600"/>
            </a:lvl5pPr>
            <a:lvl6pPr indent="-279400" lvl="5" marL="2743200" algn="l">
              <a:spcBef>
                <a:spcPts val="3000"/>
              </a:spcBef>
              <a:spcAft>
                <a:spcPts val="0"/>
              </a:spcAft>
              <a:buClr>
                <a:srgbClr val="004F75"/>
              </a:buClr>
              <a:buSzPts val="800"/>
              <a:buFont typeface="Georgia"/>
              <a:buChar char="•"/>
              <a:defRPr sz="1600"/>
            </a:lvl6pPr>
            <a:lvl7pPr indent="-279400" lvl="6" marL="3200400" algn="l">
              <a:spcBef>
                <a:spcPts val="3000"/>
              </a:spcBef>
              <a:spcAft>
                <a:spcPts val="0"/>
              </a:spcAft>
              <a:buClr>
                <a:srgbClr val="004F75"/>
              </a:buClr>
              <a:buSzPts val="800"/>
              <a:buFont typeface="Georgia"/>
              <a:buChar char="•"/>
              <a:defRPr sz="1600"/>
            </a:lvl7pPr>
            <a:lvl8pPr indent="-279400" lvl="7" marL="3657600" algn="l">
              <a:spcBef>
                <a:spcPts val="3000"/>
              </a:spcBef>
              <a:spcAft>
                <a:spcPts val="0"/>
              </a:spcAft>
              <a:buClr>
                <a:srgbClr val="004F75"/>
              </a:buClr>
              <a:buSzPts val="800"/>
              <a:buFont typeface="Georgia"/>
              <a:buChar char="•"/>
              <a:defRPr sz="1600"/>
            </a:lvl8pPr>
            <a:lvl9pPr indent="-279400" lvl="8" marL="4114800" algn="l">
              <a:spcBef>
                <a:spcPts val="3000"/>
              </a:spcBef>
              <a:spcAft>
                <a:spcPts val="0"/>
              </a:spcAft>
              <a:buClr>
                <a:srgbClr val="004F75"/>
              </a:buClr>
              <a:buSzPts val="800"/>
              <a:buFont typeface="Georgia"/>
              <a:buChar char="•"/>
              <a:defRPr sz="1600"/>
            </a:lvl9pPr>
          </a:lstStyle>
          <a:p/>
        </p:txBody>
      </p:sp>
      <p:sp>
        <p:nvSpPr>
          <p:cNvPr id="185" name="Google Shape;185;p77"/>
          <p:cNvSpPr txBox="1"/>
          <p:nvPr>
            <p:ph idx="3" type="body"/>
          </p:nvPr>
        </p:nvSpPr>
        <p:spPr>
          <a:xfrm>
            <a:off x="6605588" y="2182813"/>
            <a:ext cx="5748337" cy="909637"/>
          </a:xfrm>
          <a:prstGeom prst="rect">
            <a:avLst/>
          </a:prstGeom>
          <a:noFill/>
          <a:ln>
            <a:noFill/>
          </a:ln>
        </p:spPr>
        <p:txBody>
          <a:bodyPr anchorCtr="0" anchor="b" bIns="50800" lIns="50800" spcFirstLastPara="1" rIns="50800" wrap="square" tIns="50800">
            <a:noAutofit/>
          </a:bodyPr>
          <a:lstStyle>
            <a:lvl1pPr indent="-228600" lvl="0" marL="457200" algn="l">
              <a:spcBef>
                <a:spcPts val="3000"/>
              </a:spcBef>
              <a:spcAft>
                <a:spcPts val="0"/>
              </a:spcAft>
              <a:buClr>
                <a:srgbClr val="004F75"/>
              </a:buClr>
              <a:buSzPts val="1200"/>
              <a:buFont typeface="Georgia"/>
              <a:buNone/>
              <a:defRPr b="1" sz="2400"/>
            </a:lvl1pPr>
            <a:lvl2pPr indent="-228600" lvl="1" marL="914400" algn="l">
              <a:spcBef>
                <a:spcPts val="3000"/>
              </a:spcBef>
              <a:spcAft>
                <a:spcPts val="0"/>
              </a:spcAft>
              <a:buClr>
                <a:srgbClr val="004F75"/>
              </a:buClr>
              <a:buSzPts val="1000"/>
              <a:buFont typeface="Georgia"/>
              <a:buNone/>
              <a:defRPr b="1" sz="2000"/>
            </a:lvl2pPr>
            <a:lvl3pPr indent="-228600" lvl="2" marL="1371600" algn="l">
              <a:spcBef>
                <a:spcPts val="3000"/>
              </a:spcBef>
              <a:spcAft>
                <a:spcPts val="0"/>
              </a:spcAft>
              <a:buClr>
                <a:srgbClr val="004F75"/>
              </a:buClr>
              <a:buSzPts val="900"/>
              <a:buFont typeface="Georgia"/>
              <a:buNone/>
              <a:defRPr b="1" sz="1800"/>
            </a:lvl3pPr>
            <a:lvl4pPr indent="-228600" lvl="3" marL="1828800" algn="l">
              <a:spcBef>
                <a:spcPts val="3000"/>
              </a:spcBef>
              <a:spcAft>
                <a:spcPts val="0"/>
              </a:spcAft>
              <a:buClr>
                <a:srgbClr val="004F75"/>
              </a:buClr>
              <a:buSzPts val="800"/>
              <a:buFont typeface="Georgia"/>
              <a:buNone/>
              <a:defRPr b="1" sz="1600"/>
            </a:lvl4pPr>
            <a:lvl5pPr indent="-228600" lvl="4" marL="2286000" algn="l">
              <a:spcBef>
                <a:spcPts val="3000"/>
              </a:spcBef>
              <a:spcAft>
                <a:spcPts val="0"/>
              </a:spcAft>
              <a:buClr>
                <a:srgbClr val="004F75"/>
              </a:buClr>
              <a:buSzPts val="800"/>
              <a:buFont typeface="Georgia"/>
              <a:buNone/>
              <a:defRPr b="1" sz="1600"/>
            </a:lvl5pPr>
            <a:lvl6pPr indent="-228600" lvl="5" marL="2743200" algn="l">
              <a:spcBef>
                <a:spcPts val="3000"/>
              </a:spcBef>
              <a:spcAft>
                <a:spcPts val="0"/>
              </a:spcAft>
              <a:buClr>
                <a:srgbClr val="004F75"/>
              </a:buClr>
              <a:buSzPts val="800"/>
              <a:buFont typeface="Georgia"/>
              <a:buNone/>
              <a:defRPr b="1" sz="1600"/>
            </a:lvl6pPr>
            <a:lvl7pPr indent="-228600" lvl="6" marL="3200400" algn="l">
              <a:spcBef>
                <a:spcPts val="3000"/>
              </a:spcBef>
              <a:spcAft>
                <a:spcPts val="0"/>
              </a:spcAft>
              <a:buClr>
                <a:srgbClr val="004F75"/>
              </a:buClr>
              <a:buSzPts val="800"/>
              <a:buFont typeface="Georgia"/>
              <a:buNone/>
              <a:defRPr b="1" sz="1600"/>
            </a:lvl7pPr>
            <a:lvl8pPr indent="-228600" lvl="7" marL="3657600" algn="l">
              <a:spcBef>
                <a:spcPts val="3000"/>
              </a:spcBef>
              <a:spcAft>
                <a:spcPts val="0"/>
              </a:spcAft>
              <a:buClr>
                <a:srgbClr val="004F75"/>
              </a:buClr>
              <a:buSzPts val="800"/>
              <a:buFont typeface="Georgia"/>
              <a:buNone/>
              <a:defRPr b="1" sz="1600"/>
            </a:lvl8pPr>
            <a:lvl9pPr indent="-228600" lvl="8" marL="4114800" algn="l">
              <a:spcBef>
                <a:spcPts val="3000"/>
              </a:spcBef>
              <a:spcAft>
                <a:spcPts val="0"/>
              </a:spcAft>
              <a:buClr>
                <a:srgbClr val="004F75"/>
              </a:buClr>
              <a:buSzPts val="800"/>
              <a:buFont typeface="Georgia"/>
              <a:buNone/>
              <a:defRPr b="1" sz="1600"/>
            </a:lvl9pPr>
          </a:lstStyle>
          <a:p/>
        </p:txBody>
      </p:sp>
      <p:sp>
        <p:nvSpPr>
          <p:cNvPr id="186" name="Google Shape;186;p77"/>
          <p:cNvSpPr txBox="1"/>
          <p:nvPr>
            <p:ph idx="4" type="body"/>
          </p:nvPr>
        </p:nvSpPr>
        <p:spPr>
          <a:xfrm>
            <a:off x="6605588" y="3092450"/>
            <a:ext cx="5748337" cy="5619750"/>
          </a:xfrm>
          <a:prstGeom prst="rect">
            <a:avLst/>
          </a:prstGeom>
          <a:noFill/>
          <a:ln>
            <a:noFill/>
          </a:ln>
        </p:spPr>
        <p:txBody>
          <a:bodyPr anchorCtr="0" anchor="ctr" bIns="50800" lIns="50800" spcFirstLastPara="1" rIns="50800" wrap="square" tIns="50800">
            <a:noAutofit/>
          </a:bodyPr>
          <a:lstStyle>
            <a:lvl1pPr indent="-304800" lvl="0" marL="457200" algn="l">
              <a:spcBef>
                <a:spcPts val="3000"/>
              </a:spcBef>
              <a:spcAft>
                <a:spcPts val="0"/>
              </a:spcAft>
              <a:buClr>
                <a:srgbClr val="004F75"/>
              </a:buClr>
              <a:buSzPts val="1200"/>
              <a:buFont typeface="Georgia"/>
              <a:buChar char="•"/>
              <a:defRPr sz="2400"/>
            </a:lvl1pPr>
            <a:lvl2pPr indent="-292100" lvl="1" marL="914400" algn="l">
              <a:spcBef>
                <a:spcPts val="3000"/>
              </a:spcBef>
              <a:spcAft>
                <a:spcPts val="0"/>
              </a:spcAft>
              <a:buClr>
                <a:srgbClr val="004F75"/>
              </a:buClr>
              <a:buSzPts val="1000"/>
              <a:buFont typeface="Georgia"/>
              <a:buChar char="•"/>
              <a:defRPr sz="2000"/>
            </a:lvl2pPr>
            <a:lvl3pPr indent="-285750" lvl="2" marL="1371600" algn="l">
              <a:spcBef>
                <a:spcPts val="3000"/>
              </a:spcBef>
              <a:spcAft>
                <a:spcPts val="0"/>
              </a:spcAft>
              <a:buClr>
                <a:srgbClr val="004F75"/>
              </a:buClr>
              <a:buSzPts val="900"/>
              <a:buFont typeface="Georgia"/>
              <a:buChar char="•"/>
              <a:defRPr sz="1800"/>
            </a:lvl3pPr>
            <a:lvl4pPr indent="-279400" lvl="3" marL="1828800" algn="l">
              <a:spcBef>
                <a:spcPts val="3000"/>
              </a:spcBef>
              <a:spcAft>
                <a:spcPts val="0"/>
              </a:spcAft>
              <a:buClr>
                <a:srgbClr val="004F75"/>
              </a:buClr>
              <a:buSzPts val="800"/>
              <a:buFont typeface="Georgia"/>
              <a:buChar char="•"/>
              <a:defRPr sz="1600"/>
            </a:lvl4pPr>
            <a:lvl5pPr indent="-279400" lvl="4" marL="2286000" algn="l">
              <a:spcBef>
                <a:spcPts val="3000"/>
              </a:spcBef>
              <a:spcAft>
                <a:spcPts val="0"/>
              </a:spcAft>
              <a:buClr>
                <a:srgbClr val="004F75"/>
              </a:buClr>
              <a:buSzPts val="800"/>
              <a:buFont typeface="Georgia"/>
              <a:buChar char="•"/>
              <a:defRPr sz="1600"/>
            </a:lvl5pPr>
            <a:lvl6pPr indent="-279400" lvl="5" marL="2743200" algn="l">
              <a:spcBef>
                <a:spcPts val="3000"/>
              </a:spcBef>
              <a:spcAft>
                <a:spcPts val="0"/>
              </a:spcAft>
              <a:buClr>
                <a:srgbClr val="004F75"/>
              </a:buClr>
              <a:buSzPts val="800"/>
              <a:buFont typeface="Georgia"/>
              <a:buChar char="•"/>
              <a:defRPr sz="1600"/>
            </a:lvl6pPr>
            <a:lvl7pPr indent="-279400" lvl="6" marL="3200400" algn="l">
              <a:spcBef>
                <a:spcPts val="3000"/>
              </a:spcBef>
              <a:spcAft>
                <a:spcPts val="0"/>
              </a:spcAft>
              <a:buClr>
                <a:srgbClr val="004F75"/>
              </a:buClr>
              <a:buSzPts val="800"/>
              <a:buFont typeface="Georgia"/>
              <a:buChar char="•"/>
              <a:defRPr sz="1600"/>
            </a:lvl7pPr>
            <a:lvl8pPr indent="-279400" lvl="7" marL="3657600" algn="l">
              <a:spcBef>
                <a:spcPts val="3000"/>
              </a:spcBef>
              <a:spcAft>
                <a:spcPts val="0"/>
              </a:spcAft>
              <a:buClr>
                <a:srgbClr val="004F75"/>
              </a:buClr>
              <a:buSzPts val="800"/>
              <a:buFont typeface="Georgia"/>
              <a:buChar char="•"/>
              <a:defRPr sz="1600"/>
            </a:lvl8pPr>
            <a:lvl9pPr indent="-279400" lvl="8" marL="4114800" algn="l">
              <a:spcBef>
                <a:spcPts val="3000"/>
              </a:spcBef>
              <a:spcAft>
                <a:spcPts val="0"/>
              </a:spcAft>
              <a:buClr>
                <a:srgbClr val="004F75"/>
              </a:buClr>
              <a:buSzPts val="800"/>
              <a:buFont typeface="Georgia"/>
              <a:buChar char="•"/>
              <a:defRPr sz="16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78"/>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9" name="Google Shape;189;p78"/>
          <p:cNvSpPr txBox="1"/>
          <p:nvPr>
            <p:ph idx="1" type="body"/>
          </p:nvPr>
        </p:nvSpPr>
        <p:spPr>
          <a:xfrm>
            <a:off x="1270000" y="2971800"/>
            <a:ext cx="2400300" cy="5715000"/>
          </a:xfrm>
          <a:prstGeom prst="rect">
            <a:avLst/>
          </a:prstGeom>
          <a:noFill/>
          <a:ln>
            <a:noFill/>
          </a:ln>
        </p:spPr>
        <p:txBody>
          <a:bodyPr anchorCtr="0" anchor="ctr" bIns="50800" lIns="50800" spcFirstLastPara="1" rIns="50800" wrap="square" tIns="50800">
            <a:noAutofit/>
          </a:bodyPr>
          <a:lstStyle>
            <a:lvl1pPr indent="-317500" lvl="0" marL="457200" algn="l">
              <a:spcBef>
                <a:spcPts val="3000"/>
              </a:spcBef>
              <a:spcAft>
                <a:spcPts val="0"/>
              </a:spcAft>
              <a:buClr>
                <a:srgbClr val="004F75"/>
              </a:buClr>
              <a:buSzPts val="1400"/>
              <a:buFont typeface="Georgia"/>
              <a:buChar char="•"/>
              <a:defRPr sz="2800"/>
            </a:lvl1pPr>
            <a:lvl2pPr indent="-304800" lvl="1" marL="914400" algn="l">
              <a:spcBef>
                <a:spcPts val="3000"/>
              </a:spcBef>
              <a:spcAft>
                <a:spcPts val="0"/>
              </a:spcAft>
              <a:buClr>
                <a:srgbClr val="004F75"/>
              </a:buClr>
              <a:buSzPts val="1200"/>
              <a:buFont typeface="Georgia"/>
              <a:buChar char="•"/>
              <a:defRPr sz="2400"/>
            </a:lvl2pPr>
            <a:lvl3pPr indent="-292100" lvl="2" marL="1371600" algn="l">
              <a:spcBef>
                <a:spcPts val="3000"/>
              </a:spcBef>
              <a:spcAft>
                <a:spcPts val="0"/>
              </a:spcAft>
              <a:buClr>
                <a:srgbClr val="004F75"/>
              </a:buClr>
              <a:buSzPts val="1000"/>
              <a:buFont typeface="Georgia"/>
              <a:buChar char="•"/>
              <a:defRPr sz="2000"/>
            </a:lvl3pPr>
            <a:lvl4pPr indent="-285750" lvl="3" marL="1828800" algn="l">
              <a:spcBef>
                <a:spcPts val="3000"/>
              </a:spcBef>
              <a:spcAft>
                <a:spcPts val="0"/>
              </a:spcAft>
              <a:buClr>
                <a:srgbClr val="004F75"/>
              </a:buClr>
              <a:buSzPts val="900"/>
              <a:buFont typeface="Georgia"/>
              <a:buChar char="•"/>
              <a:defRPr sz="1800"/>
            </a:lvl4pPr>
            <a:lvl5pPr indent="-285750" lvl="4" marL="2286000" algn="l">
              <a:spcBef>
                <a:spcPts val="3000"/>
              </a:spcBef>
              <a:spcAft>
                <a:spcPts val="0"/>
              </a:spcAft>
              <a:buClr>
                <a:srgbClr val="004F75"/>
              </a:buClr>
              <a:buSzPts val="900"/>
              <a:buFont typeface="Georgia"/>
              <a:buChar char="•"/>
              <a:defRPr sz="1800"/>
            </a:lvl5pPr>
            <a:lvl6pPr indent="-285750" lvl="5" marL="2743200" algn="l">
              <a:spcBef>
                <a:spcPts val="3000"/>
              </a:spcBef>
              <a:spcAft>
                <a:spcPts val="0"/>
              </a:spcAft>
              <a:buClr>
                <a:srgbClr val="004F75"/>
              </a:buClr>
              <a:buSzPts val="900"/>
              <a:buFont typeface="Georgia"/>
              <a:buChar char="•"/>
              <a:defRPr sz="1800"/>
            </a:lvl6pPr>
            <a:lvl7pPr indent="-285750" lvl="6" marL="3200400" algn="l">
              <a:spcBef>
                <a:spcPts val="3000"/>
              </a:spcBef>
              <a:spcAft>
                <a:spcPts val="0"/>
              </a:spcAft>
              <a:buClr>
                <a:srgbClr val="004F75"/>
              </a:buClr>
              <a:buSzPts val="900"/>
              <a:buFont typeface="Georgia"/>
              <a:buChar char="•"/>
              <a:defRPr sz="1800"/>
            </a:lvl7pPr>
            <a:lvl8pPr indent="-285750" lvl="7" marL="3657600" algn="l">
              <a:spcBef>
                <a:spcPts val="3000"/>
              </a:spcBef>
              <a:spcAft>
                <a:spcPts val="0"/>
              </a:spcAft>
              <a:buClr>
                <a:srgbClr val="004F75"/>
              </a:buClr>
              <a:buSzPts val="900"/>
              <a:buFont typeface="Georgia"/>
              <a:buChar char="•"/>
              <a:defRPr sz="1800"/>
            </a:lvl8pPr>
            <a:lvl9pPr indent="-285750" lvl="8" marL="4114800" algn="l">
              <a:spcBef>
                <a:spcPts val="3000"/>
              </a:spcBef>
              <a:spcAft>
                <a:spcPts val="0"/>
              </a:spcAft>
              <a:buClr>
                <a:srgbClr val="004F75"/>
              </a:buClr>
              <a:buSzPts val="900"/>
              <a:buFont typeface="Georgia"/>
              <a:buChar char="•"/>
              <a:defRPr sz="1800"/>
            </a:lvl9pPr>
          </a:lstStyle>
          <a:p/>
        </p:txBody>
      </p:sp>
      <p:sp>
        <p:nvSpPr>
          <p:cNvPr id="190" name="Google Shape;190;p78"/>
          <p:cNvSpPr txBox="1"/>
          <p:nvPr>
            <p:ph idx="2" type="body"/>
          </p:nvPr>
        </p:nvSpPr>
        <p:spPr>
          <a:xfrm>
            <a:off x="3822700" y="2971800"/>
            <a:ext cx="2400300" cy="5715000"/>
          </a:xfrm>
          <a:prstGeom prst="rect">
            <a:avLst/>
          </a:prstGeom>
          <a:noFill/>
          <a:ln>
            <a:noFill/>
          </a:ln>
        </p:spPr>
        <p:txBody>
          <a:bodyPr anchorCtr="0" anchor="ctr" bIns="50800" lIns="50800" spcFirstLastPara="1" rIns="50800" wrap="square" tIns="50800">
            <a:noAutofit/>
          </a:bodyPr>
          <a:lstStyle>
            <a:lvl1pPr indent="-317500" lvl="0" marL="457200" algn="l">
              <a:spcBef>
                <a:spcPts val="3000"/>
              </a:spcBef>
              <a:spcAft>
                <a:spcPts val="0"/>
              </a:spcAft>
              <a:buClr>
                <a:srgbClr val="004F75"/>
              </a:buClr>
              <a:buSzPts val="1400"/>
              <a:buFont typeface="Georgia"/>
              <a:buChar char="•"/>
              <a:defRPr sz="2800"/>
            </a:lvl1pPr>
            <a:lvl2pPr indent="-304800" lvl="1" marL="914400" algn="l">
              <a:spcBef>
                <a:spcPts val="3000"/>
              </a:spcBef>
              <a:spcAft>
                <a:spcPts val="0"/>
              </a:spcAft>
              <a:buClr>
                <a:srgbClr val="004F75"/>
              </a:buClr>
              <a:buSzPts val="1200"/>
              <a:buFont typeface="Georgia"/>
              <a:buChar char="•"/>
              <a:defRPr sz="2400"/>
            </a:lvl2pPr>
            <a:lvl3pPr indent="-292100" lvl="2" marL="1371600" algn="l">
              <a:spcBef>
                <a:spcPts val="3000"/>
              </a:spcBef>
              <a:spcAft>
                <a:spcPts val="0"/>
              </a:spcAft>
              <a:buClr>
                <a:srgbClr val="004F75"/>
              </a:buClr>
              <a:buSzPts val="1000"/>
              <a:buFont typeface="Georgia"/>
              <a:buChar char="•"/>
              <a:defRPr sz="2000"/>
            </a:lvl3pPr>
            <a:lvl4pPr indent="-285750" lvl="3" marL="1828800" algn="l">
              <a:spcBef>
                <a:spcPts val="3000"/>
              </a:spcBef>
              <a:spcAft>
                <a:spcPts val="0"/>
              </a:spcAft>
              <a:buClr>
                <a:srgbClr val="004F75"/>
              </a:buClr>
              <a:buSzPts val="900"/>
              <a:buFont typeface="Georgia"/>
              <a:buChar char="•"/>
              <a:defRPr sz="1800"/>
            </a:lvl4pPr>
            <a:lvl5pPr indent="-285750" lvl="4" marL="2286000" algn="l">
              <a:spcBef>
                <a:spcPts val="3000"/>
              </a:spcBef>
              <a:spcAft>
                <a:spcPts val="0"/>
              </a:spcAft>
              <a:buClr>
                <a:srgbClr val="004F75"/>
              </a:buClr>
              <a:buSzPts val="900"/>
              <a:buFont typeface="Georgia"/>
              <a:buChar char="•"/>
              <a:defRPr sz="1800"/>
            </a:lvl5pPr>
            <a:lvl6pPr indent="-285750" lvl="5" marL="2743200" algn="l">
              <a:spcBef>
                <a:spcPts val="3000"/>
              </a:spcBef>
              <a:spcAft>
                <a:spcPts val="0"/>
              </a:spcAft>
              <a:buClr>
                <a:srgbClr val="004F75"/>
              </a:buClr>
              <a:buSzPts val="900"/>
              <a:buFont typeface="Georgia"/>
              <a:buChar char="•"/>
              <a:defRPr sz="1800"/>
            </a:lvl6pPr>
            <a:lvl7pPr indent="-285750" lvl="6" marL="3200400" algn="l">
              <a:spcBef>
                <a:spcPts val="3000"/>
              </a:spcBef>
              <a:spcAft>
                <a:spcPts val="0"/>
              </a:spcAft>
              <a:buClr>
                <a:srgbClr val="004F75"/>
              </a:buClr>
              <a:buSzPts val="900"/>
              <a:buFont typeface="Georgia"/>
              <a:buChar char="•"/>
              <a:defRPr sz="1800"/>
            </a:lvl7pPr>
            <a:lvl8pPr indent="-285750" lvl="7" marL="3657600" algn="l">
              <a:spcBef>
                <a:spcPts val="3000"/>
              </a:spcBef>
              <a:spcAft>
                <a:spcPts val="0"/>
              </a:spcAft>
              <a:buClr>
                <a:srgbClr val="004F75"/>
              </a:buClr>
              <a:buSzPts val="900"/>
              <a:buFont typeface="Georgia"/>
              <a:buChar char="•"/>
              <a:defRPr sz="1800"/>
            </a:lvl8pPr>
            <a:lvl9pPr indent="-285750" lvl="8" marL="4114800" algn="l">
              <a:spcBef>
                <a:spcPts val="3000"/>
              </a:spcBef>
              <a:spcAft>
                <a:spcPts val="0"/>
              </a:spcAft>
              <a:buClr>
                <a:srgbClr val="004F75"/>
              </a:buClr>
              <a:buSzPts val="900"/>
              <a:buFont typeface="Georgia"/>
              <a:buChar char="•"/>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1" name="Shape 191"/>
        <p:cNvGrpSpPr/>
        <p:nvPr/>
      </p:nvGrpSpPr>
      <p:grpSpPr>
        <a:xfrm>
          <a:off x="0" y="0"/>
          <a:ext cx="0" cy="0"/>
          <a:chOff x="0" y="0"/>
          <a:chExt cx="0" cy="0"/>
        </a:xfrm>
      </p:grpSpPr>
      <p:sp>
        <p:nvSpPr>
          <p:cNvPr id="192" name="Google Shape;192;p79"/>
          <p:cNvSpPr txBox="1"/>
          <p:nvPr>
            <p:ph type="title"/>
          </p:nvPr>
        </p:nvSpPr>
        <p:spPr>
          <a:xfrm>
            <a:off x="1027113" y="6267450"/>
            <a:ext cx="11053762" cy="1936750"/>
          </a:xfrm>
          <a:prstGeom prst="rect">
            <a:avLst/>
          </a:prstGeom>
          <a:noFill/>
          <a:ln>
            <a:noFill/>
          </a:ln>
        </p:spPr>
        <p:txBody>
          <a:bodyPr anchorCtr="0" anchor="t" bIns="50800" lIns="50800" spcFirstLastPara="1" rIns="50800" wrap="square" tIns="508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3" name="Google Shape;193;p79"/>
          <p:cNvSpPr txBox="1"/>
          <p:nvPr>
            <p:ph idx="1" type="body"/>
          </p:nvPr>
        </p:nvSpPr>
        <p:spPr>
          <a:xfrm>
            <a:off x="1027113" y="4133850"/>
            <a:ext cx="11053762" cy="2133600"/>
          </a:xfrm>
          <a:prstGeom prst="rect">
            <a:avLst/>
          </a:prstGeom>
          <a:noFill/>
          <a:ln>
            <a:noFill/>
          </a:ln>
        </p:spPr>
        <p:txBody>
          <a:bodyPr anchorCtr="0" anchor="b" bIns="50800" lIns="50800" spcFirstLastPara="1" rIns="50800" wrap="square" tIns="50800">
            <a:noAutofit/>
          </a:bodyPr>
          <a:lstStyle>
            <a:lvl1pPr indent="-228600" lvl="0" marL="457200" algn="l">
              <a:spcBef>
                <a:spcPts val="3000"/>
              </a:spcBef>
              <a:spcAft>
                <a:spcPts val="0"/>
              </a:spcAft>
              <a:buClr>
                <a:srgbClr val="004F75"/>
              </a:buClr>
              <a:buSzPts val="1000"/>
              <a:buFont typeface="Georgia"/>
              <a:buNone/>
              <a:defRPr sz="2000"/>
            </a:lvl1pPr>
            <a:lvl2pPr indent="-228600" lvl="1" marL="914400" algn="l">
              <a:spcBef>
                <a:spcPts val="3000"/>
              </a:spcBef>
              <a:spcAft>
                <a:spcPts val="0"/>
              </a:spcAft>
              <a:buClr>
                <a:srgbClr val="004F75"/>
              </a:buClr>
              <a:buSzPts val="900"/>
              <a:buFont typeface="Georgia"/>
              <a:buNone/>
              <a:defRPr sz="1800"/>
            </a:lvl2pPr>
            <a:lvl3pPr indent="-228600" lvl="2" marL="1371600" algn="l">
              <a:spcBef>
                <a:spcPts val="3000"/>
              </a:spcBef>
              <a:spcAft>
                <a:spcPts val="0"/>
              </a:spcAft>
              <a:buClr>
                <a:srgbClr val="004F75"/>
              </a:buClr>
              <a:buSzPts val="800"/>
              <a:buFont typeface="Georgia"/>
              <a:buNone/>
              <a:defRPr sz="1600"/>
            </a:lvl3pPr>
            <a:lvl4pPr indent="-228600" lvl="3" marL="1828800" algn="l">
              <a:spcBef>
                <a:spcPts val="3000"/>
              </a:spcBef>
              <a:spcAft>
                <a:spcPts val="0"/>
              </a:spcAft>
              <a:buClr>
                <a:srgbClr val="004F75"/>
              </a:buClr>
              <a:buSzPts val="700"/>
              <a:buFont typeface="Georgia"/>
              <a:buNone/>
              <a:defRPr sz="1400"/>
            </a:lvl4pPr>
            <a:lvl5pPr indent="-228600" lvl="4" marL="2286000" algn="l">
              <a:spcBef>
                <a:spcPts val="3000"/>
              </a:spcBef>
              <a:spcAft>
                <a:spcPts val="0"/>
              </a:spcAft>
              <a:buClr>
                <a:srgbClr val="004F75"/>
              </a:buClr>
              <a:buSzPts val="700"/>
              <a:buFont typeface="Georgia"/>
              <a:buNone/>
              <a:defRPr sz="1400"/>
            </a:lvl5pPr>
            <a:lvl6pPr indent="-228600" lvl="5" marL="2743200" algn="l">
              <a:spcBef>
                <a:spcPts val="3000"/>
              </a:spcBef>
              <a:spcAft>
                <a:spcPts val="0"/>
              </a:spcAft>
              <a:buClr>
                <a:srgbClr val="004F75"/>
              </a:buClr>
              <a:buSzPts val="700"/>
              <a:buFont typeface="Georgia"/>
              <a:buNone/>
              <a:defRPr sz="1400"/>
            </a:lvl6pPr>
            <a:lvl7pPr indent="-228600" lvl="6" marL="3200400" algn="l">
              <a:spcBef>
                <a:spcPts val="3000"/>
              </a:spcBef>
              <a:spcAft>
                <a:spcPts val="0"/>
              </a:spcAft>
              <a:buClr>
                <a:srgbClr val="004F75"/>
              </a:buClr>
              <a:buSzPts val="700"/>
              <a:buFont typeface="Georgia"/>
              <a:buNone/>
              <a:defRPr sz="1400"/>
            </a:lvl7pPr>
            <a:lvl8pPr indent="-228600" lvl="7" marL="3657600" algn="l">
              <a:spcBef>
                <a:spcPts val="3000"/>
              </a:spcBef>
              <a:spcAft>
                <a:spcPts val="0"/>
              </a:spcAft>
              <a:buClr>
                <a:srgbClr val="004F75"/>
              </a:buClr>
              <a:buSzPts val="700"/>
              <a:buFont typeface="Georgia"/>
              <a:buNone/>
              <a:defRPr sz="1400"/>
            </a:lvl8pPr>
            <a:lvl9pPr indent="-228600" lvl="8" marL="4114800" algn="l">
              <a:spcBef>
                <a:spcPts val="3000"/>
              </a:spcBef>
              <a:spcAft>
                <a:spcPts val="0"/>
              </a:spcAft>
              <a:buClr>
                <a:srgbClr val="004F75"/>
              </a:buClr>
              <a:buSzPts val="700"/>
              <a:buFont typeface="Georgia"/>
              <a:buNone/>
              <a:defRPr sz="14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4" name="Shape 194"/>
        <p:cNvGrpSpPr/>
        <p:nvPr/>
      </p:nvGrpSpPr>
      <p:grpSpPr>
        <a:xfrm>
          <a:off x="0" y="0"/>
          <a:ext cx="0" cy="0"/>
          <a:chOff x="0" y="0"/>
          <a:chExt cx="0" cy="0"/>
        </a:xfrm>
      </p:grpSpPr>
      <p:sp>
        <p:nvSpPr>
          <p:cNvPr id="195" name="Google Shape;195;p80"/>
          <p:cNvSpPr txBox="1"/>
          <p:nvPr>
            <p:ph type="ctrTitle"/>
          </p:nvPr>
        </p:nvSpPr>
        <p:spPr>
          <a:xfrm>
            <a:off x="974725" y="3030538"/>
            <a:ext cx="11055350" cy="2090737"/>
          </a:xfrm>
          <a:prstGeom prst="rect">
            <a:avLst/>
          </a:prstGeom>
          <a:noFill/>
          <a:ln>
            <a:noFill/>
          </a:ln>
        </p:spPr>
        <p:txBody>
          <a:bodyPr anchorCtr="0" anchor="ctr" bIns="50800" lIns="50800" spcFirstLastPara="1" rIns="50800" wrap="square" tIns="50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6" name="Google Shape;196;p80"/>
          <p:cNvSpPr txBox="1"/>
          <p:nvPr>
            <p:ph idx="1" type="subTitle"/>
          </p:nvPr>
        </p:nvSpPr>
        <p:spPr>
          <a:xfrm>
            <a:off x="1951038" y="5527675"/>
            <a:ext cx="9102725" cy="2492375"/>
          </a:xfrm>
          <a:prstGeom prst="rect">
            <a:avLst/>
          </a:prstGeom>
          <a:noFill/>
          <a:ln>
            <a:noFill/>
          </a:ln>
        </p:spPr>
        <p:txBody>
          <a:bodyPr anchorCtr="0" anchor="ctr" bIns="50800" lIns="50800" spcFirstLastPara="1" rIns="50800" wrap="square" tIns="50800">
            <a:noAutofit/>
          </a:bodyPr>
          <a:lstStyle>
            <a:lvl1pPr lvl="0" algn="ctr">
              <a:spcBef>
                <a:spcPts val="3000"/>
              </a:spcBef>
              <a:spcAft>
                <a:spcPts val="0"/>
              </a:spcAft>
              <a:buClr>
                <a:srgbClr val="004F75"/>
              </a:buClr>
              <a:buSzPts val="1400"/>
              <a:buFont typeface="Georgia"/>
              <a:buNone/>
              <a:defRPr/>
            </a:lvl1pPr>
            <a:lvl2pPr lvl="1" algn="ctr">
              <a:spcBef>
                <a:spcPts val="3000"/>
              </a:spcBef>
              <a:spcAft>
                <a:spcPts val="0"/>
              </a:spcAft>
              <a:buClr>
                <a:srgbClr val="004F75"/>
              </a:buClr>
              <a:buSzPts val="1400"/>
              <a:buFont typeface="Georgia"/>
              <a:buNone/>
              <a:defRPr/>
            </a:lvl2pPr>
            <a:lvl3pPr lvl="2" algn="ctr">
              <a:spcBef>
                <a:spcPts val="3000"/>
              </a:spcBef>
              <a:spcAft>
                <a:spcPts val="0"/>
              </a:spcAft>
              <a:buClr>
                <a:srgbClr val="004F75"/>
              </a:buClr>
              <a:buSzPts val="1400"/>
              <a:buFont typeface="Georgia"/>
              <a:buNone/>
              <a:defRPr/>
            </a:lvl3pPr>
            <a:lvl4pPr lvl="3" algn="ctr">
              <a:spcBef>
                <a:spcPts val="3000"/>
              </a:spcBef>
              <a:spcAft>
                <a:spcPts val="0"/>
              </a:spcAft>
              <a:buClr>
                <a:srgbClr val="004F75"/>
              </a:buClr>
              <a:buSzPts val="1400"/>
              <a:buFont typeface="Georgia"/>
              <a:buNone/>
              <a:defRPr/>
            </a:lvl4pPr>
            <a:lvl5pPr lvl="4" algn="ctr">
              <a:spcBef>
                <a:spcPts val="3000"/>
              </a:spcBef>
              <a:spcAft>
                <a:spcPts val="0"/>
              </a:spcAft>
              <a:buClr>
                <a:srgbClr val="004F75"/>
              </a:buClr>
              <a:buSzPts val="1400"/>
              <a:buFont typeface="Georgia"/>
              <a:buNone/>
              <a:defRPr/>
            </a:lvl5pPr>
            <a:lvl6pPr lvl="5" algn="ctr">
              <a:spcBef>
                <a:spcPts val="3000"/>
              </a:spcBef>
              <a:spcAft>
                <a:spcPts val="0"/>
              </a:spcAft>
              <a:buClr>
                <a:srgbClr val="004F75"/>
              </a:buClr>
              <a:buSzPts val="1400"/>
              <a:buFont typeface="Georgia"/>
              <a:buNone/>
              <a:defRPr/>
            </a:lvl6pPr>
            <a:lvl7pPr lvl="6" algn="ctr">
              <a:spcBef>
                <a:spcPts val="3000"/>
              </a:spcBef>
              <a:spcAft>
                <a:spcPts val="0"/>
              </a:spcAft>
              <a:buClr>
                <a:srgbClr val="004F75"/>
              </a:buClr>
              <a:buSzPts val="1400"/>
              <a:buFont typeface="Georgia"/>
              <a:buNone/>
              <a:defRPr/>
            </a:lvl7pPr>
            <a:lvl8pPr lvl="7" algn="ctr">
              <a:spcBef>
                <a:spcPts val="3000"/>
              </a:spcBef>
              <a:spcAft>
                <a:spcPts val="0"/>
              </a:spcAft>
              <a:buClr>
                <a:srgbClr val="004F75"/>
              </a:buClr>
              <a:buSzPts val="1400"/>
              <a:buFont typeface="Georgia"/>
              <a:buNone/>
              <a:defRPr/>
            </a:lvl8pPr>
            <a:lvl9pPr lvl="8" algn="ctr">
              <a:spcBef>
                <a:spcPts val="3000"/>
              </a:spcBef>
              <a:spcAft>
                <a:spcPts val="0"/>
              </a:spcAft>
              <a:buClr>
                <a:srgbClr val="004F75"/>
              </a:buClr>
              <a:buSzPts val="1400"/>
              <a:buFont typeface="Georgia"/>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96"/>
          <p:cNvSpPr txBox="1"/>
          <p:nvPr>
            <p:ph type="title"/>
          </p:nvPr>
        </p:nvSpPr>
        <p:spPr>
          <a:xfrm>
            <a:off x="1270000" y="3086100"/>
            <a:ext cx="10464800" cy="22225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97"/>
          <p:cNvSpPr txBox="1"/>
          <p:nvPr>
            <p:ph type="title"/>
          </p:nvPr>
        </p:nvSpPr>
        <p:spPr>
          <a:xfrm>
            <a:off x="650875" y="390525"/>
            <a:ext cx="11703050" cy="16256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97"/>
          <p:cNvSpPr txBox="1"/>
          <p:nvPr>
            <p:ph idx="1" type="body"/>
          </p:nvPr>
        </p:nvSpPr>
        <p:spPr>
          <a:xfrm>
            <a:off x="650875" y="2182813"/>
            <a:ext cx="5745163" cy="909637"/>
          </a:xfrm>
          <a:prstGeom prst="rect">
            <a:avLst/>
          </a:prstGeom>
          <a:noFill/>
          <a:ln>
            <a:noFill/>
          </a:ln>
        </p:spPr>
        <p:txBody>
          <a:bodyPr anchorCtr="0" anchor="b" bIns="0" lIns="0" spcFirstLastPara="1" rIns="0" wrap="square" tIns="0">
            <a:noAutofit/>
          </a:bodyPr>
          <a:lstStyle>
            <a:lvl1pPr indent="-228600" lvl="0" marL="457200" algn="ctr">
              <a:spcBef>
                <a:spcPts val="0"/>
              </a:spcBef>
              <a:spcAft>
                <a:spcPts val="0"/>
              </a:spcAft>
              <a:buClr>
                <a:srgbClr val="B3312D"/>
              </a:buClr>
              <a:buSzPts val="2400"/>
              <a:buFont typeface="Georgia"/>
              <a:buNone/>
              <a:defRPr b="1" sz="2400"/>
            </a:lvl1pPr>
            <a:lvl2pPr indent="-228600" lvl="1" marL="914400" algn="ctr">
              <a:spcBef>
                <a:spcPts val="0"/>
              </a:spcBef>
              <a:spcAft>
                <a:spcPts val="0"/>
              </a:spcAft>
              <a:buClr>
                <a:srgbClr val="B3312D"/>
              </a:buClr>
              <a:buSzPts val="2000"/>
              <a:buFont typeface="Georgia"/>
              <a:buNone/>
              <a:defRPr b="1" sz="2000"/>
            </a:lvl2pPr>
            <a:lvl3pPr indent="-228600" lvl="2" marL="1371600" algn="ctr">
              <a:spcBef>
                <a:spcPts val="0"/>
              </a:spcBef>
              <a:spcAft>
                <a:spcPts val="0"/>
              </a:spcAft>
              <a:buClr>
                <a:srgbClr val="B3312D"/>
              </a:buClr>
              <a:buSzPts val="1800"/>
              <a:buFont typeface="Georgia"/>
              <a:buNone/>
              <a:defRPr b="1" sz="1800"/>
            </a:lvl3pPr>
            <a:lvl4pPr indent="-228600" lvl="3" marL="1828800" algn="ctr">
              <a:spcBef>
                <a:spcPts val="0"/>
              </a:spcBef>
              <a:spcAft>
                <a:spcPts val="0"/>
              </a:spcAft>
              <a:buClr>
                <a:srgbClr val="B3312D"/>
              </a:buClr>
              <a:buSzPts val="1600"/>
              <a:buFont typeface="Georgia"/>
              <a:buNone/>
              <a:defRPr b="1" sz="1600"/>
            </a:lvl4pPr>
            <a:lvl5pPr indent="-228600" lvl="4" marL="2286000" algn="ctr">
              <a:spcBef>
                <a:spcPts val="0"/>
              </a:spcBef>
              <a:spcAft>
                <a:spcPts val="0"/>
              </a:spcAft>
              <a:buClr>
                <a:srgbClr val="B3312D"/>
              </a:buClr>
              <a:buSzPts val="1600"/>
              <a:buFont typeface="Georgia"/>
              <a:buNone/>
              <a:defRPr b="1" sz="1600"/>
            </a:lvl5pPr>
            <a:lvl6pPr indent="-228600" lvl="5" marL="2743200" algn="ctr">
              <a:spcBef>
                <a:spcPts val="0"/>
              </a:spcBef>
              <a:spcAft>
                <a:spcPts val="0"/>
              </a:spcAft>
              <a:buClr>
                <a:srgbClr val="B3312D"/>
              </a:buClr>
              <a:buSzPts val="1600"/>
              <a:buFont typeface="Georgia"/>
              <a:buNone/>
              <a:defRPr b="1" sz="1600"/>
            </a:lvl6pPr>
            <a:lvl7pPr indent="-228600" lvl="6" marL="3200400" algn="ctr">
              <a:spcBef>
                <a:spcPts val="0"/>
              </a:spcBef>
              <a:spcAft>
                <a:spcPts val="0"/>
              </a:spcAft>
              <a:buClr>
                <a:srgbClr val="B3312D"/>
              </a:buClr>
              <a:buSzPts val="1600"/>
              <a:buFont typeface="Georgia"/>
              <a:buNone/>
              <a:defRPr b="1" sz="1600"/>
            </a:lvl7pPr>
            <a:lvl8pPr indent="-228600" lvl="7" marL="3657600" algn="ctr">
              <a:spcBef>
                <a:spcPts val="0"/>
              </a:spcBef>
              <a:spcAft>
                <a:spcPts val="0"/>
              </a:spcAft>
              <a:buClr>
                <a:srgbClr val="B3312D"/>
              </a:buClr>
              <a:buSzPts val="1600"/>
              <a:buFont typeface="Georgia"/>
              <a:buNone/>
              <a:defRPr b="1" sz="1600"/>
            </a:lvl8pPr>
            <a:lvl9pPr indent="-228600" lvl="8" marL="4114800" algn="ctr">
              <a:spcBef>
                <a:spcPts val="0"/>
              </a:spcBef>
              <a:spcAft>
                <a:spcPts val="0"/>
              </a:spcAft>
              <a:buClr>
                <a:srgbClr val="B3312D"/>
              </a:buClr>
              <a:buSzPts val="1600"/>
              <a:buFont typeface="Georgia"/>
              <a:buNone/>
              <a:defRPr b="1" sz="1600"/>
            </a:lvl9pPr>
          </a:lstStyle>
          <a:p/>
        </p:txBody>
      </p:sp>
      <p:sp>
        <p:nvSpPr>
          <p:cNvPr id="31" name="Google Shape;31;p97"/>
          <p:cNvSpPr txBox="1"/>
          <p:nvPr>
            <p:ph idx="2" type="body"/>
          </p:nvPr>
        </p:nvSpPr>
        <p:spPr>
          <a:xfrm>
            <a:off x="650875" y="3092450"/>
            <a:ext cx="5745163" cy="561975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sz="2400"/>
            </a:lvl1pPr>
            <a:lvl2pPr indent="-228600" lvl="1" marL="914400" algn="ctr">
              <a:spcBef>
                <a:spcPts val="0"/>
              </a:spcBef>
              <a:spcAft>
                <a:spcPts val="0"/>
              </a:spcAft>
              <a:buSzPts val="1400"/>
              <a:buNone/>
              <a:defRPr sz="2000"/>
            </a:lvl2pPr>
            <a:lvl3pPr indent="-228600" lvl="2" marL="1371600" algn="ctr">
              <a:spcBef>
                <a:spcPts val="0"/>
              </a:spcBef>
              <a:spcAft>
                <a:spcPts val="0"/>
              </a:spcAft>
              <a:buSzPts val="1400"/>
              <a:buNone/>
              <a:defRPr sz="1800"/>
            </a:lvl3pPr>
            <a:lvl4pPr indent="-228600" lvl="3" marL="1828800" algn="ctr">
              <a:spcBef>
                <a:spcPts val="0"/>
              </a:spcBef>
              <a:spcAft>
                <a:spcPts val="0"/>
              </a:spcAft>
              <a:buSzPts val="1400"/>
              <a:buNone/>
              <a:defRPr sz="1600"/>
            </a:lvl4pPr>
            <a:lvl5pPr indent="-228600" lvl="4" marL="2286000" algn="ctr">
              <a:spcBef>
                <a:spcPts val="0"/>
              </a:spcBef>
              <a:spcAft>
                <a:spcPts val="0"/>
              </a:spcAft>
              <a:buSzPts val="1400"/>
              <a:buNone/>
              <a:defRPr sz="1600"/>
            </a:lvl5pPr>
            <a:lvl6pPr indent="-228600" lvl="5" marL="2743200" algn="ctr">
              <a:spcBef>
                <a:spcPts val="0"/>
              </a:spcBef>
              <a:spcAft>
                <a:spcPts val="0"/>
              </a:spcAft>
              <a:buSzPts val="1400"/>
              <a:buNone/>
              <a:defRPr sz="1600"/>
            </a:lvl6pPr>
            <a:lvl7pPr indent="-228600" lvl="6" marL="3200400" algn="ctr">
              <a:spcBef>
                <a:spcPts val="0"/>
              </a:spcBef>
              <a:spcAft>
                <a:spcPts val="0"/>
              </a:spcAft>
              <a:buSzPts val="1400"/>
              <a:buNone/>
              <a:defRPr sz="1600"/>
            </a:lvl7pPr>
            <a:lvl8pPr indent="-228600" lvl="7" marL="3657600" algn="ctr">
              <a:spcBef>
                <a:spcPts val="0"/>
              </a:spcBef>
              <a:spcAft>
                <a:spcPts val="0"/>
              </a:spcAft>
              <a:buSzPts val="1400"/>
              <a:buNone/>
              <a:defRPr sz="1600"/>
            </a:lvl8pPr>
            <a:lvl9pPr indent="-228600" lvl="8" marL="4114800" algn="ctr">
              <a:spcBef>
                <a:spcPts val="0"/>
              </a:spcBef>
              <a:spcAft>
                <a:spcPts val="0"/>
              </a:spcAft>
              <a:buSzPts val="1400"/>
              <a:buNone/>
              <a:defRPr sz="1600"/>
            </a:lvl9pPr>
          </a:lstStyle>
          <a:p/>
        </p:txBody>
      </p:sp>
      <p:sp>
        <p:nvSpPr>
          <p:cNvPr id="32" name="Google Shape;32;p97"/>
          <p:cNvSpPr txBox="1"/>
          <p:nvPr>
            <p:ph idx="3" type="body"/>
          </p:nvPr>
        </p:nvSpPr>
        <p:spPr>
          <a:xfrm>
            <a:off x="6605588" y="2182813"/>
            <a:ext cx="5748337" cy="909637"/>
          </a:xfrm>
          <a:prstGeom prst="rect">
            <a:avLst/>
          </a:prstGeom>
          <a:noFill/>
          <a:ln>
            <a:noFill/>
          </a:ln>
        </p:spPr>
        <p:txBody>
          <a:bodyPr anchorCtr="0" anchor="b" bIns="0" lIns="0" spcFirstLastPara="1" rIns="0" wrap="square" tIns="0">
            <a:noAutofit/>
          </a:bodyPr>
          <a:lstStyle>
            <a:lvl1pPr indent="-228600" lvl="0" marL="457200" algn="ctr">
              <a:spcBef>
                <a:spcPts val="0"/>
              </a:spcBef>
              <a:spcAft>
                <a:spcPts val="0"/>
              </a:spcAft>
              <a:buClr>
                <a:srgbClr val="B3312D"/>
              </a:buClr>
              <a:buSzPts val="2400"/>
              <a:buFont typeface="Georgia"/>
              <a:buNone/>
              <a:defRPr b="1" sz="2400"/>
            </a:lvl1pPr>
            <a:lvl2pPr indent="-228600" lvl="1" marL="914400" algn="ctr">
              <a:spcBef>
                <a:spcPts val="0"/>
              </a:spcBef>
              <a:spcAft>
                <a:spcPts val="0"/>
              </a:spcAft>
              <a:buClr>
                <a:srgbClr val="B3312D"/>
              </a:buClr>
              <a:buSzPts val="2000"/>
              <a:buFont typeface="Georgia"/>
              <a:buNone/>
              <a:defRPr b="1" sz="2000"/>
            </a:lvl2pPr>
            <a:lvl3pPr indent="-228600" lvl="2" marL="1371600" algn="ctr">
              <a:spcBef>
                <a:spcPts val="0"/>
              </a:spcBef>
              <a:spcAft>
                <a:spcPts val="0"/>
              </a:spcAft>
              <a:buClr>
                <a:srgbClr val="B3312D"/>
              </a:buClr>
              <a:buSzPts val="1800"/>
              <a:buFont typeface="Georgia"/>
              <a:buNone/>
              <a:defRPr b="1" sz="1800"/>
            </a:lvl3pPr>
            <a:lvl4pPr indent="-228600" lvl="3" marL="1828800" algn="ctr">
              <a:spcBef>
                <a:spcPts val="0"/>
              </a:spcBef>
              <a:spcAft>
                <a:spcPts val="0"/>
              </a:spcAft>
              <a:buClr>
                <a:srgbClr val="B3312D"/>
              </a:buClr>
              <a:buSzPts val="1600"/>
              <a:buFont typeface="Georgia"/>
              <a:buNone/>
              <a:defRPr b="1" sz="1600"/>
            </a:lvl4pPr>
            <a:lvl5pPr indent="-228600" lvl="4" marL="2286000" algn="ctr">
              <a:spcBef>
                <a:spcPts val="0"/>
              </a:spcBef>
              <a:spcAft>
                <a:spcPts val="0"/>
              </a:spcAft>
              <a:buClr>
                <a:srgbClr val="B3312D"/>
              </a:buClr>
              <a:buSzPts val="1600"/>
              <a:buFont typeface="Georgia"/>
              <a:buNone/>
              <a:defRPr b="1" sz="1600"/>
            </a:lvl5pPr>
            <a:lvl6pPr indent="-228600" lvl="5" marL="2743200" algn="ctr">
              <a:spcBef>
                <a:spcPts val="0"/>
              </a:spcBef>
              <a:spcAft>
                <a:spcPts val="0"/>
              </a:spcAft>
              <a:buClr>
                <a:srgbClr val="B3312D"/>
              </a:buClr>
              <a:buSzPts val="1600"/>
              <a:buFont typeface="Georgia"/>
              <a:buNone/>
              <a:defRPr b="1" sz="1600"/>
            </a:lvl6pPr>
            <a:lvl7pPr indent="-228600" lvl="6" marL="3200400" algn="ctr">
              <a:spcBef>
                <a:spcPts val="0"/>
              </a:spcBef>
              <a:spcAft>
                <a:spcPts val="0"/>
              </a:spcAft>
              <a:buClr>
                <a:srgbClr val="B3312D"/>
              </a:buClr>
              <a:buSzPts val="1600"/>
              <a:buFont typeface="Georgia"/>
              <a:buNone/>
              <a:defRPr b="1" sz="1600"/>
            </a:lvl7pPr>
            <a:lvl8pPr indent="-228600" lvl="7" marL="3657600" algn="ctr">
              <a:spcBef>
                <a:spcPts val="0"/>
              </a:spcBef>
              <a:spcAft>
                <a:spcPts val="0"/>
              </a:spcAft>
              <a:buClr>
                <a:srgbClr val="B3312D"/>
              </a:buClr>
              <a:buSzPts val="1600"/>
              <a:buFont typeface="Georgia"/>
              <a:buNone/>
              <a:defRPr b="1" sz="1600"/>
            </a:lvl8pPr>
            <a:lvl9pPr indent="-228600" lvl="8" marL="4114800" algn="ctr">
              <a:spcBef>
                <a:spcPts val="0"/>
              </a:spcBef>
              <a:spcAft>
                <a:spcPts val="0"/>
              </a:spcAft>
              <a:buClr>
                <a:srgbClr val="B3312D"/>
              </a:buClr>
              <a:buSzPts val="1600"/>
              <a:buFont typeface="Georgia"/>
              <a:buNone/>
              <a:defRPr b="1" sz="1600"/>
            </a:lvl9pPr>
          </a:lstStyle>
          <a:p/>
        </p:txBody>
      </p:sp>
      <p:sp>
        <p:nvSpPr>
          <p:cNvPr id="33" name="Google Shape;33;p97"/>
          <p:cNvSpPr txBox="1"/>
          <p:nvPr>
            <p:ph idx="4" type="body"/>
          </p:nvPr>
        </p:nvSpPr>
        <p:spPr>
          <a:xfrm>
            <a:off x="6605588" y="3092450"/>
            <a:ext cx="5748337" cy="561975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sz="2400"/>
            </a:lvl1pPr>
            <a:lvl2pPr indent="-228600" lvl="1" marL="914400" algn="ctr">
              <a:spcBef>
                <a:spcPts val="0"/>
              </a:spcBef>
              <a:spcAft>
                <a:spcPts val="0"/>
              </a:spcAft>
              <a:buSzPts val="1400"/>
              <a:buNone/>
              <a:defRPr sz="2000"/>
            </a:lvl2pPr>
            <a:lvl3pPr indent="-228600" lvl="2" marL="1371600" algn="ctr">
              <a:spcBef>
                <a:spcPts val="0"/>
              </a:spcBef>
              <a:spcAft>
                <a:spcPts val="0"/>
              </a:spcAft>
              <a:buSzPts val="1400"/>
              <a:buNone/>
              <a:defRPr sz="1800"/>
            </a:lvl3pPr>
            <a:lvl4pPr indent="-228600" lvl="3" marL="1828800" algn="ctr">
              <a:spcBef>
                <a:spcPts val="0"/>
              </a:spcBef>
              <a:spcAft>
                <a:spcPts val="0"/>
              </a:spcAft>
              <a:buSzPts val="1400"/>
              <a:buNone/>
              <a:defRPr sz="1600"/>
            </a:lvl4pPr>
            <a:lvl5pPr indent="-228600" lvl="4" marL="2286000" algn="ctr">
              <a:spcBef>
                <a:spcPts val="0"/>
              </a:spcBef>
              <a:spcAft>
                <a:spcPts val="0"/>
              </a:spcAft>
              <a:buSzPts val="1400"/>
              <a:buNone/>
              <a:defRPr sz="1600"/>
            </a:lvl5pPr>
            <a:lvl6pPr indent="-228600" lvl="5" marL="2743200" algn="ctr">
              <a:spcBef>
                <a:spcPts val="0"/>
              </a:spcBef>
              <a:spcAft>
                <a:spcPts val="0"/>
              </a:spcAft>
              <a:buSzPts val="1400"/>
              <a:buNone/>
              <a:defRPr sz="1600"/>
            </a:lvl6pPr>
            <a:lvl7pPr indent="-228600" lvl="6" marL="3200400" algn="ctr">
              <a:spcBef>
                <a:spcPts val="0"/>
              </a:spcBef>
              <a:spcAft>
                <a:spcPts val="0"/>
              </a:spcAft>
              <a:buSzPts val="1400"/>
              <a:buNone/>
              <a:defRPr sz="1600"/>
            </a:lvl7pPr>
            <a:lvl8pPr indent="-228600" lvl="7" marL="3657600" algn="ctr">
              <a:spcBef>
                <a:spcPts val="0"/>
              </a:spcBef>
              <a:spcAft>
                <a:spcPts val="0"/>
              </a:spcAft>
              <a:buSzPts val="1400"/>
              <a:buNone/>
              <a:defRPr sz="1600"/>
            </a:lvl8pPr>
            <a:lvl9pPr indent="-228600" lvl="8" marL="4114800" algn="ctr">
              <a:spcBef>
                <a:spcPts val="0"/>
              </a:spcBef>
              <a:spcAft>
                <a:spcPts val="0"/>
              </a:spcAft>
              <a:buSzPts val="14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98"/>
          <p:cNvSpPr txBox="1"/>
          <p:nvPr>
            <p:ph type="title"/>
          </p:nvPr>
        </p:nvSpPr>
        <p:spPr>
          <a:xfrm>
            <a:off x="1270000" y="3086100"/>
            <a:ext cx="10464800" cy="22225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98"/>
          <p:cNvSpPr txBox="1"/>
          <p:nvPr>
            <p:ph idx="1" type="body"/>
          </p:nvPr>
        </p:nvSpPr>
        <p:spPr>
          <a:xfrm>
            <a:off x="1270000" y="5346700"/>
            <a:ext cx="5156200" cy="127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sz="2800"/>
            </a:lvl1pPr>
            <a:lvl2pPr indent="-228600" lvl="1" marL="914400" algn="ctr">
              <a:spcBef>
                <a:spcPts val="0"/>
              </a:spcBef>
              <a:spcAft>
                <a:spcPts val="0"/>
              </a:spcAft>
              <a:buSzPts val="1400"/>
              <a:buNone/>
              <a:defRPr sz="2400"/>
            </a:lvl2pPr>
            <a:lvl3pPr indent="-228600" lvl="2" marL="1371600" algn="ctr">
              <a:spcBef>
                <a:spcPts val="0"/>
              </a:spcBef>
              <a:spcAft>
                <a:spcPts val="0"/>
              </a:spcAft>
              <a:buSzPts val="1400"/>
              <a:buNone/>
              <a:defRPr sz="2000"/>
            </a:lvl3pPr>
            <a:lvl4pPr indent="-228600" lvl="3" marL="1828800" algn="ctr">
              <a:spcBef>
                <a:spcPts val="0"/>
              </a:spcBef>
              <a:spcAft>
                <a:spcPts val="0"/>
              </a:spcAft>
              <a:buSzPts val="1400"/>
              <a:buNone/>
              <a:defRPr sz="1800"/>
            </a:lvl4pPr>
            <a:lvl5pPr indent="-228600" lvl="4" marL="2286000" algn="ctr">
              <a:spcBef>
                <a:spcPts val="0"/>
              </a:spcBef>
              <a:spcAft>
                <a:spcPts val="0"/>
              </a:spcAft>
              <a:buSzPts val="1400"/>
              <a:buNone/>
              <a:defRPr sz="1800"/>
            </a:lvl5pPr>
            <a:lvl6pPr indent="-228600" lvl="5" marL="2743200" algn="ctr">
              <a:spcBef>
                <a:spcPts val="0"/>
              </a:spcBef>
              <a:spcAft>
                <a:spcPts val="0"/>
              </a:spcAft>
              <a:buSzPts val="1400"/>
              <a:buNone/>
              <a:defRPr sz="1800"/>
            </a:lvl6pPr>
            <a:lvl7pPr indent="-228600" lvl="6" marL="3200400" algn="ctr">
              <a:spcBef>
                <a:spcPts val="0"/>
              </a:spcBef>
              <a:spcAft>
                <a:spcPts val="0"/>
              </a:spcAft>
              <a:buSzPts val="1400"/>
              <a:buNone/>
              <a:defRPr sz="1800"/>
            </a:lvl7pPr>
            <a:lvl8pPr indent="-228600" lvl="7" marL="3657600" algn="ctr">
              <a:spcBef>
                <a:spcPts val="0"/>
              </a:spcBef>
              <a:spcAft>
                <a:spcPts val="0"/>
              </a:spcAft>
              <a:buSzPts val="1400"/>
              <a:buNone/>
              <a:defRPr sz="1800"/>
            </a:lvl8pPr>
            <a:lvl9pPr indent="-228600" lvl="8" marL="4114800" algn="ctr">
              <a:spcBef>
                <a:spcPts val="0"/>
              </a:spcBef>
              <a:spcAft>
                <a:spcPts val="0"/>
              </a:spcAft>
              <a:buSzPts val="1400"/>
              <a:buNone/>
              <a:defRPr sz="1800"/>
            </a:lvl9pPr>
          </a:lstStyle>
          <a:p/>
        </p:txBody>
      </p:sp>
      <p:sp>
        <p:nvSpPr>
          <p:cNvPr id="37" name="Google Shape;37;p98"/>
          <p:cNvSpPr txBox="1"/>
          <p:nvPr>
            <p:ph idx="2" type="body"/>
          </p:nvPr>
        </p:nvSpPr>
        <p:spPr>
          <a:xfrm>
            <a:off x="6578600" y="5346700"/>
            <a:ext cx="5156200" cy="1270000"/>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1400"/>
              <a:buNone/>
              <a:defRPr sz="2800"/>
            </a:lvl1pPr>
            <a:lvl2pPr indent="-228600" lvl="1" marL="914400" algn="ctr">
              <a:spcBef>
                <a:spcPts val="0"/>
              </a:spcBef>
              <a:spcAft>
                <a:spcPts val="0"/>
              </a:spcAft>
              <a:buSzPts val="1400"/>
              <a:buNone/>
              <a:defRPr sz="2400"/>
            </a:lvl2pPr>
            <a:lvl3pPr indent="-228600" lvl="2" marL="1371600" algn="ctr">
              <a:spcBef>
                <a:spcPts val="0"/>
              </a:spcBef>
              <a:spcAft>
                <a:spcPts val="0"/>
              </a:spcAft>
              <a:buSzPts val="1400"/>
              <a:buNone/>
              <a:defRPr sz="2000"/>
            </a:lvl3pPr>
            <a:lvl4pPr indent="-228600" lvl="3" marL="1828800" algn="ctr">
              <a:spcBef>
                <a:spcPts val="0"/>
              </a:spcBef>
              <a:spcAft>
                <a:spcPts val="0"/>
              </a:spcAft>
              <a:buSzPts val="1400"/>
              <a:buNone/>
              <a:defRPr sz="1800"/>
            </a:lvl4pPr>
            <a:lvl5pPr indent="-228600" lvl="4" marL="2286000" algn="ctr">
              <a:spcBef>
                <a:spcPts val="0"/>
              </a:spcBef>
              <a:spcAft>
                <a:spcPts val="0"/>
              </a:spcAft>
              <a:buSzPts val="1400"/>
              <a:buNone/>
              <a:defRPr sz="1800"/>
            </a:lvl5pPr>
            <a:lvl6pPr indent="-228600" lvl="5" marL="2743200" algn="ctr">
              <a:spcBef>
                <a:spcPts val="0"/>
              </a:spcBef>
              <a:spcAft>
                <a:spcPts val="0"/>
              </a:spcAft>
              <a:buSzPts val="1400"/>
              <a:buNone/>
              <a:defRPr sz="1800"/>
            </a:lvl6pPr>
            <a:lvl7pPr indent="-228600" lvl="6" marL="3200400" algn="ctr">
              <a:spcBef>
                <a:spcPts val="0"/>
              </a:spcBef>
              <a:spcAft>
                <a:spcPts val="0"/>
              </a:spcAft>
              <a:buSzPts val="1400"/>
              <a:buNone/>
              <a:defRPr sz="1800"/>
            </a:lvl7pPr>
            <a:lvl8pPr indent="-228600" lvl="7" marL="3657600" algn="ctr">
              <a:spcBef>
                <a:spcPts val="0"/>
              </a:spcBef>
              <a:spcAft>
                <a:spcPts val="0"/>
              </a:spcAft>
              <a:buSzPts val="1400"/>
              <a:buNone/>
              <a:defRPr sz="1800"/>
            </a:lvl8pPr>
            <a:lvl9pPr indent="-228600" lvl="8" marL="4114800" algn="ctr">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5.xml"/><Relationship Id="rId12" Type="http://schemas.openxmlformats.org/officeDocument/2006/relationships/slideLayout" Target="../slideLayouts/slideLayout22.xml"/><Relationship Id="rId1" Type="http://schemas.openxmlformats.org/officeDocument/2006/relationships/image" Target="../media/image15.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2.xml"/><Relationship Id="rId12" Type="http://schemas.openxmlformats.org/officeDocument/2006/relationships/slideLayout" Target="../slideLayouts/slideLayout33.xml"/><Relationship Id="rId1" Type="http://schemas.openxmlformats.org/officeDocument/2006/relationships/image" Target="../media/image15.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6.xml"/><Relationship Id="rId12" Type="http://schemas.openxmlformats.org/officeDocument/2006/relationships/slideLayout" Target="../slideLayouts/slideLayout44.xml"/><Relationship Id="rId1" Type="http://schemas.openxmlformats.org/officeDocument/2006/relationships/image" Target="../media/image12.jp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1.xml"/><Relationship Id="rId12" Type="http://schemas.openxmlformats.org/officeDocument/2006/relationships/slideLayout" Target="../slideLayouts/slideLayout55.xml"/><Relationship Id="rId1" Type="http://schemas.openxmlformats.org/officeDocument/2006/relationships/image" Target="../media/image14.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1270000" y="3086100"/>
            <a:ext cx="10464800" cy="2222500"/>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1pPr>
            <a:lvl2pPr lvl="1"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2pPr>
            <a:lvl3pPr lvl="2"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3pPr>
            <a:lvl4pPr lvl="3"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4pPr>
            <a:lvl5pPr lvl="4"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5pPr>
            <a:lvl6pPr lvl="5"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6pPr>
            <a:lvl7pPr lvl="6"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7pPr>
            <a:lvl8pPr lvl="7"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8pPr>
            <a:lvl9pPr lvl="8" marR="0" rtl="0" algn="ctr">
              <a:spcBef>
                <a:spcPts val="0"/>
              </a:spcBef>
              <a:spcAft>
                <a:spcPts val="0"/>
              </a:spcAft>
              <a:buSzPts val="1400"/>
              <a:buNone/>
              <a:defRPr b="0" i="1" sz="7200" u="none" cap="none" strike="noStrike">
                <a:solidFill>
                  <a:srgbClr val="1F1F1F"/>
                </a:solidFill>
                <a:latin typeface="Georgia"/>
                <a:ea typeface="Georgia"/>
                <a:cs typeface="Georgia"/>
                <a:sym typeface="Georgia"/>
              </a:defRPr>
            </a:lvl9pPr>
          </a:lstStyle>
          <a:p/>
        </p:txBody>
      </p:sp>
      <p:sp>
        <p:nvSpPr>
          <p:cNvPr id="7" name="Google Shape;7;p51"/>
          <p:cNvSpPr txBox="1"/>
          <p:nvPr>
            <p:ph idx="1" type="body"/>
          </p:nvPr>
        </p:nvSpPr>
        <p:spPr>
          <a:xfrm>
            <a:off x="1270000" y="5346700"/>
            <a:ext cx="10464800" cy="1270000"/>
          </a:xfrm>
          <a:prstGeom prst="rect">
            <a:avLst/>
          </a:prstGeom>
          <a:noFill/>
          <a:ln>
            <a:noFill/>
          </a:ln>
        </p:spPr>
        <p:txBody>
          <a:bodyPr anchorCtr="0" anchor="t" bIns="0" lIns="0" spcFirstLastPara="1" rIns="0" wrap="square" tIns="0">
            <a:noAutofit/>
          </a:bodyPr>
          <a:lstStyle>
            <a:lvl1pPr indent="-228600" lvl="0" marL="4572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1pPr>
            <a:lvl2pPr indent="-228600" lvl="1" marL="9144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2pPr>
            <a:lvl3pPr indent="-228600" lvl="2" marL="13716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3pPr>
            <a:lvl4pPr indent="-228600" lvl="3" marL="18288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4pPr>
            <a:lvl5pPr indent="-228600" lvl="4" marL="22860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5pPr>
            <a:lvl6pPr indent="-228600" lvl="5" marL="27432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6pPr>
            <a:lvl7pPr indent="-228600" lvl="6" marL="32004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7pPr>
            <a:lvl8pPr indent="-228600" lvl="7" marL="36576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8pPr>
            <a:lvl9pPr indent="-228600" lvl="8" marL="4114800" marR="0" rtl="0" algn="ctr">
              <a:spcBef>
                <a:spcPts val="0"/>
              </a:spcBef>
              <a:spcAft>
                <a:spcPts val="0"/>
              </a:spcAft>
              <a:buSzPts val="1400"/>
              <a:buNone/>
              <a:defRPr b="0" i="1" sz="3800" u="none" cap="none" strike="noStrike">
                <a:solidFill>
                  <a:srgbClr val="B3312D"/>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4" name="Shape 44"/>
        <p:cNvGrpSpPr/>
        <p:nvPr/>
      </p:nvGrpSpPr>
      <p:grpSpPr>
        <a:xfrm>
          <a:off x="0" y="0"/>
          <a:ext cx="0" cy="0"/>
          <a:chOff x="0" y="0"/>
          <a:chExt cx="0" cy="0"/>
        </a:xfrm>
      </p:grpSpPr>
      <p:sp>
        <p:nvSpPr>
          <p:cNvPr id="45" name="Google Shape;45;p53"/>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1pPr>
            <a:lvl2pPr lvl="1"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2pPr>
            <a:lvl3pPr lvl="2"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3pPr>
            <a:lvl4pPr lvl="3"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4pPr>
            <a:lvl5pPr lvl="4"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5pPr>
            <a:lvl6pPr lvl="5"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6pPr>
            <a:lvl7pPr lvl="6"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7pPr>
            <a:lvl8pPr lvl="7"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8pPr>
            <a:lvl9pPr lvl="8"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9pPr>
          </a:lstStyle>
          <a:p/>
        </p:txBody>
      </p:sp>
      <p:sp>
        <p:nvSpPr>
          <p:cNvPr id="46" name="Google Shape;46;p53"/>
          <p:cNvSpPr txBox="1"/>
          <p:nvPr>
            <p:ph idx="1" type="body"/>
          </p:nvPr>
        </p:nvSpPr>
        <p:spPr>
          <a:xfrm>
            <a:off x="1270000" y="2971800"/>
            <a:ext cx="10464800" cy="5715000"/>
          </a:xfrm>
          <a:prstGeom prst="rect">
            <a:avLst/>
          </a:prstGeom>
          <a:noFill/>
          <a:ln>
            <a:noFill/>
          </a:ln>
        </p:spPr>
        <p:txBody>
          <a:bodyPr anchorCtr="0" anchor="ctr" bIns="50800" lIns="50800" spcFirstLastPara="1" rIns="50800" wrap="square" tIns="50800">
            <a:noAutofit/>
          </a:bodyPr>
          <a:lstStyle>
            <a:lvl1pPr indent="-342900" lvl="0" marL="4572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1pPr>
            <a:lvl2pPr indent="-342900" lvl="1" marL="9144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2pPr>
            <a:lvl3pPr indent="-342900" lvl="2" marL="13716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3pPr>
            <a:lvl4pPr indent="-342900" lvl="3" marL="18288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4pPr>
            <a:lvl5pPr indent="-342900" lvl="4" marL="22860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5pPr>
            <a:lvl6pPr indent="-342900" lvl="5" marL="27432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6pPr>
            <a:lvl7pPr indent="-342900" lvl="6" marL="32004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7pPr>
            <a:lvl8pPr indent="-342900" lvl="7" marL="36576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8pPr>
            <a:lvl9pPr indent="-342900" lvl="8" marL="4114800" marR="0" rtl="0" algn="l">
              <a:spcBef>
                <a:spcPts val="4000"/>
              </a:spcBef>
              <a:spcAft>
                <a:spcPts val="0"/>
              </a:spcAft>
              <a:buClr>
                <a:srgbClr val="004F75"/>
              </a:buClr>
              <a:buSzPts val="1800"/>
              <a:buFont typeface="Georgia"/>
              <a:buChar char="•"/>
              <a:defRPr b="0" i="0" sz="3600" u="none" cap="none" strike="noStrike">
                <a:solidFill>
                  <a:srgbClr val="004F75"/>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3" name="Shape 83"/>
        <p:cNvGrpSpPr/>
        <p:nvPr/>
      </p:nvGrpSpPr>
      <p:grpSpPr>
        <a:xfrm>
          <a:off x="0" y="0"/>
          <a:ext cx="0" cy="0"/>
          <a:chOff x="0" y="0"/>
          <a:chExt cx="0" cy="0"/>
        </a:xfrm>
      </p:grpSpPr>
      <p:sp>
        <p:nvSpPr>
          <p:cNvPr id="84" name="Google Shape;84;p55"/>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1pPr>
            <a:lvl2pPr lvl="1"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2pPr>
            <a:lvl3pPr lvl="2"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3pPr>
            <a:lvl4pPr lvl="3"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4pPr>
            <a:lvl5pPr lvl="4"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5pPr>
            <a:lvl6pPr lvl="5"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6pPr>
            <a:lvl7pPr lvl="6"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7pPr>
            <a:lvl8pPr lvl="7"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8pPr>
            <a:lvl9pPr lvl="8"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9pPr>
          </a:lstStyle>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1" name="Shape 12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8" name="Shape 158"/>
        <p:cNvGrpSpPr/>
        <p:nvPr/>
      </p:nvGrpSpPr>
      <p:grpSpPr>
        <a:xfrm>
          <a:off x="0" y="0"/>
          <a:ext cx="0" cy="0"/>
          <a:chOff x="0" y="0"/>
          <a:chExt cx="0" cy="0"/>
        </a:xfrm>
      </p:grpSpPr>
      <p:sp>
        <p:nvSpPr>
          <p:cNvPr id="159" name="Google Shape;159;p59"/>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lvl1pPr lvl="0"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1pPr>
            <a:lvl2pPr lvl="1"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2pPr>
            <a:lvl3pPr lvl="2"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3pPr>
            <a:lvl4pPr lvl="3"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4pPr>
            <a:lvl5pPr lvl="4"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5pPr>
            <a:lvl6pPr lvl="5"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6pPr>
            <a:lvl7pPr lvl="6"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7pPr>
            <a:lvl8pPr lvl="7"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8pPr>
            <a:lvl9pPr lvl="8" marR="0" rtl="0" algn="ctr">
              <a:spcBef>
                <a:spcPts val="0"/>
              </a:spcBef>
              <a:spcAft>
                <a:spcPts val="0"/>
              </a:spcAft>
              <a:buSzPts val="1400"/>
              <a:buNone/>
              <a:defRPr b="0" i="0" sz="7200" u="none" cap="none" strike="noStrike">
                <a:solidFill>
                  <a:srgbClr val="437D3C"/>
                </a:solidFill>
                <a:latin typeface="Permanent Marker"/>
                <a:ea typeface="Permanent Marker"/>
                <a:cs typeface="Permanent Marker"/>
                <a:sym typeface="Permanent Marker"/>
              </a:defRPr>
            </a:lvl9pPr>
          </a:lstStyle>
          <a:p/>
        </p:txBody>
      </p:sp>
      <p:sp>
        <p:nvSpPr>
          <p:cNvPr id="160" name="Google Shape;160;p59"/>
          <p:cNvSpPr txBox="1"/>
          <p:nvPr>
            <p:ph idx="1" type="body"/>
          </p:nvPr>
        </p:nvSpPr>
        <p:spPr>
          <a:xfrm>
            <a:off x="1270000" y="2971800"/>
            <a:ext cx="4953000" cy="5715000"/>
          </a:xfrm>
          <a:prstGeom prst="rect">
            <a:avLst/>
          </a:prstGeom>
          <a:noFill/>
          <a:ln>
            <a:noFill/>
          </a:ln>
        </p:spPr>
        <p:txBody>
          <a:bodyPr anchorCtr="0" anchor="ctr" bIns="50800" lIns="50800" spcFirstLastPara="1" rIns="50800" wrap="square" tIns="50800">
            <a:noAutofit/>
          </a:bodyPr>
          <a:lstStyle>
            <a:lvl1pPr indent="-317500" lvl="0" marL="4572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1pPr>
            <a:lvl2pPr indent="-317500" lvl="1" marL="9144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2pPr>
            <a:lvl3pPr indent="-317500" lvl="2" marL="13716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3pPr>
            <a:lvl4pPr indent="-317500" lvl="3" marL="18288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4pPr>
            <a:lvl5pPr indent="-317500" lvl="4" marL="22860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5pPr>
            <a:lvl6pPr indent="-317500" lvl="5" marL="27432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6pPr>
            <a:lvl7pPr indent="-317500" lvl="6" marL="32004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7pPr>
            <a:lvl8pPr indent="-317500" lvl="7" marL="36576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8pPr>
            <a:lvl9pPr indent="-317500" lvl="8" marL="4114800" marR="0" rtl="0" algn="l">
              <a:spcBef>
                <a:spcPts val="3000"/>
              </a:spcBef>
              <a:spcAft>
                <a:spcPts val="0"/>
              </a:spcAft>
              <a:buClr>
                <a:srgbClr val="004F75"/>
              </a:buClr>
              <a:buSzPts val="1400"/>
              <a:buFont typeface="Georgia"/>
              <a:buChar char="•"/>
              <a:defRPr b="0" i="0" sz="2800" u="none" cap="none" strike="noStrike">
                <a:solidFill>
                  <a:srgbClr val="004F75"/>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16.png"/><Relationship Id="rId9" Type="http://schemas.openxmlformats.org/officeDocument/2006/relationships/image" Target="../media/image23.jp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24.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24.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24.png"/><Relationship Id="rId5"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24.png"/><Relationship Id="rId5" Type="http://schemas.openxmlformats.org/officeDocument/2006/relationships/image" Target="../media/image10.png"/><Relationship Id="rId6" Type="http://schemas.openxmlformats.org/officeDocument/2006/relationships/image" Target="../media/image31.jpg"/></Relationships>
</file>

<file path=ppt/slides/_rels/slide27.xml.rels><?xml version="1.0" encoding="UTF-8" standalone="yes"?><Relationships xmlns="http://schemas.openxmlformats.org/package/2006/relationships"><Relationship Id="rId11" Type="http://schemas.openxmlformats.org/officeDocument/2006/relationships/image" Target="../media/image20.jpg"/><Relationship Id="rId10" Type="http://schemas.openxmlformats.org/officeDocument/2006/relationships/image" Target="../media/image29.png"/><Relationship Id="rId13" Type="http://schemas.openxmlformats.org/officeDocument/2006/relationships/image" Target="../media/image26.jpg"/><Relationship Id="rId12" Type="http://schemas.openxmlformats.org/officeDocument/2006/relationships/image" Target="../media/image33.jpg"/><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7.png"/></Relationships>
</file>

<file path=ppt/slides/_rels/slide28.xml.rels><?xml version="1.0" encoding="UTF-8" standalone="yes"?><Relationships xmlns="http://schemas.openxmlformats.org/package/2006/relationships"><Relationship Id="rId11" Type="http://schemas.openxmlformats.org/officeDocument/2006/relationships/image" Target="../media/image20.jpg"/><Relationship Id="rId10" Type="http://schemas.openxmlformats.org/officeDocument/2006/relationships/image" Target="../media/image29.png"/><Relationship Id="rId13" Type="http://schemas.openxmlformats.org/officeDocument/2006/relationships/image" Target="../media/image26.jpg"/><Relationship Id="rId12" Type="http://schemas.openxmlformats.org/officeDocument/2006/relationships/image" Target="../media/image33.jpg"/><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s>
</file>

<file path=ppt/slides/_rels/slide32.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oleObject" Target="../embeddings/oleObject1.bin"/><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vmlDrawing" Target="../drawings/vmlDrawing1.vml"/><Relationship Id="rId4" Type="http://schemas.openxmlformats.org/officeDocument/2006/relationships/image" Target="../media/image6.jpg"/><Relationship Id="rId9"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1.png"/><Relationship Id="rId8"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1.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8.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grpSp>
        <p:nvGrpSpPr>
          <p:cNvPr id="201" name="Google Shape;201;p1"/>
          <p:cNvGrpSpPr/>
          <p:nvPr/>
        </p:nvGrpSpPr>
        <p:grpSpPr>
          <a:xfrm>
            <a:off x="184150" y="-685800"/>
            <a:ext cx="13760449" cy="10702925"/>
            <a:chOff x="0" y="0"/>
            <a:chExt cx="1084" cy="843"/>
          </a:xfrm>
        </p:grpSpPr>
        <p:pic>
          <p:nvPicPr>
            <p:cNvPr descr="dots_curvy_2-line.tiff" id="202" name="Google Shape;202;p1"/>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203" name="Google Shape;203;p1"/>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204" name="Google Shape;204;p1"/>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205" name="Google Shape;205;p1"/>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subtitle_low-1.png" id="206" name="Google Shape;206;p1"/>
          <p:cNvPicPr preferRelativeResize="0"/>
          <p:nvPr/>
        </p:nvPicPr>
        <p:blipFill rotWithShape="1">
          <a:blip r:embed="rId8">
            <a:alphaModFix/>
          </a:blip>
          <a:srcRect b="0" l="0" r="0" t="0"/>
          <a:stretch/>
        </p:blipFill>
        <p:spPr>
          <a:xfrm rot="-107999">
            <a:off x="469900" y="5689600"/>
            <a:ext cx="10160000" cy="2540000"/>
          </a:xfrm>
          <a:prstGeom prst="rect">
            <a:avLst/>
          </a:prstGeom>
          <a:noFill/>
          <a:ln>
            <a:noFill/>
          </a:ln>
        </p:spPr>
      </p:pic>
      <p:pic>
        <p:nvPicPr>
          <p:cNvPr descr="Scrapbook_cover_title_low.png" id="207" name="Google Shape;207;p1"/>
          <p:cNvPicPr preferRelativeResize="0"/>
          <p:nvPr/>
        </p:nvPicPr>
        <p:blipFill rotWithShape="1">
          <a:blip r:embed="rId9">
            <a:alphaModFix/>
          </a:blip>
          <a:srcRect b="0" l="0" r="0" t="0"/>
          <a:stretch/>
        </p:blipFill>
        <p:spPr>
          <a:xfrm>
            <a:off x="622300" y="2349500"/>
            <a:ext cx="11760200" cy="4191000"/>
          </a:xfrm>
          <a:prstGeom prst="rect">
            <a:avLst/>
          </a:prstGeom>
          <a:noFill/>
          <a:ln>
            <a:noFill/>
          </a:ln>
        </p:spPr>
      </p:pic>
      <p:sp>
        <p:nvSpPr>
          <p:cNvPr id="208" name="Google Shape;208;p1"/>
          <p:cNvSpPr txBox="1"/>
          <p:nvPr>
            <p:ph type="title"/>
          </p:nvPr>
        </p:nvSpPr>
        <p:spPr>
          <a:xfrm>
            <a:off x="1270000" y="2590800"/>
            <a:ext cx="10464800" cy="23495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The Apparel</a:t>
            </a:r>
            <a:br>
              <a:rPr b="0" i="1" lang="en-US" sz="7200" u="none">
                <a:solidFill>
                  <a:srgbClr val="1F1F1F"/>
                </a:solidFill>
                <a:latin typeface="Georgia"/>
                <a:ea typeface="Georgia"/>
                <a:cs typeface="Georgia"/>
                <a:sym typeface="Georgia"/>
              </a:rPr>
            </a:br>
            <a:r>
              <a:rPr b="0" i="1" lang="en-US" sz="7200" u="none">
                <a:solidFill>
                  <a:srgbClr val="1F1F1F"/>
                </a:solidFill>
                <a:latin typeface="Georgia"/>
                <a:ea typeface="Georgia"/>
                <a:cs typeface="Georgia"/>
                <a:sym typeface="Georgia"/>
              </a:rPr>
              <a:t>Question</a:t>
            </a:r>
            <a:endParaRPr/>
          </a:p>
        </p:txBody>
      </p:sp>
      <p:sp>
        <p:nvSpPr>
          <p:cNvPr id="209" name="Google Shape;209;p1"/>
          <p:cNvSpPr txBox="1"/>
          <p:nvPr>
            <p:ph idx="1" type="body"/>
          </p:nvPr>
        </p:nvSpPr>
        <p:spPr>
          <a:xfrm>
            <a:off x="1270000" y="4978400"/>
            <a:ext cx="10464800" cy="1333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B3312D"/>
              </a:buClr>
              <a:buSzPts val="3800"/>
              <a:buFont typeface="Georgia"/>
              <a:buNone/>
            </a:pPr>
            <a:r>
              <a:rPr b="0" i="1" lang="en-US" sz="3800" u="none">
                <a:solidFill>
                  <a:srgbClr val="B3312D"/>
                </a:solidFill>
                <a:latin typeface="Georgia"/>
                <a:ea typeface="Georgia"/>
                <a:cs typeface="Georgia"/>
                <a:sym typeface="Georgia"/>
              </a:rPr>
              <a:t>Presented by: JHT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grpSp>
        <p:nvGrpSpPr>
          <p:cNvPr id="318" name="Google Shape;318;p10"/>
          <p:cNvGrpSpPr/>
          <p:nvPr/>
        </p:nvGrpSpPr>
        <p:grpSpPr>
          <a:xfrm>
            <a:off x="184150" y="-685800"/>
            <a:ext cx="13760449" cy="10702925"/>
            <a:chOff x="0" y="0"/>
            <a:chExt cx="1084" cy="843"/>
          </a:xfrm>
        </p:grpSpPr>
        <p:pic>
          <p:nvPicPr>
            <p:cNvPr descr="dots_curvy_2-line.tiff" id="319" name="Google Shape;319;p10"/>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320" name="Google Shape;320;p10"/>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321" name="Google Shape;321;p10"/>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322" name="Google Shape;322;p10"/>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323" name="Google Shape;323;p10"/>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324" name="Google Shape;324;p10"/>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WORLDLY SPIRIT</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grpSp>
        <p:nvGrpSpPr>
          <p:cNvPr id="329" name="Google Shape;329;p11"/>
          <p:cNvGrpSpPr/>
          <p:nvPr/>
        </p:nvGrpSpPr>
        <p:grpSpPr>
          <a:xfrm>
            <a:off x="184150" y="-685800"/>
            <a:ext cx="13760449" cy="10702925"/>
            <a:chOff x="0" y="0"/>
            <a:chExt cx="1084" cy="843"/>
          </a:xfrm>
        </p:grpSpPr>
        <p:pic>
          <p:nvPicPr>
            <p:cNvPr descr="dots_curvy_2-line.tiff" id="330" name="Google Shape;330;p11"/>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331" name="Google Shape;331;p11"/>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332" name="Google Shape;332;p11"/>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333" name="Google Shape;333;p11"/>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334" name="Google Shape;334;p11"/>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335" name="Google Shape;335;p11"/>
          <p:cNvSpPr txBox="1"/>
          <p:nvPr>
            <p:ph type="title"/>
          </p:nvPr>
        </p:nvSpPr>
        <p:spPr>
          <a:xfrm>
            <a:off x="939800" y="3213100"/>
            <a:ext cx="11264900" cy="32766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INCORRECT TEACHING</a:t>
            </a:r>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grpSp>
        <p:nvGrpSpPr>
          <p:cNvPr id="340" name="Google Shape;340;p12"/>
          <p:cNvGrpSpPr/>
          <p:nvPr/>
        </p:nvGrpSpPr>
        <p:grpSpPr>
          <a:xfrm>
            <a:off x="-622300" y="-577851"/>
            <a:ext cx="13970000" cy="13968413"/>
            <a:chOff x="0" y="0"/>
            <a:chExt cx="1100" cy="1100"/>
          </a:xfrm>
        </p:grpSpPr>
        <p:pic>
          <p:nvPicPr>
            <p:cNvPr descr="dash-line.tiff" id="341" name="Google Shape;341;p12"/>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342" name="Google Shape;342;p12"/>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343" name="Google Shape;343;p12"/>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344" name="Google Shape;344;p12"/>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345" name="Google Shape;345;p12"/>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346" name="Google Shape;346;p12"/>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347" name="Google Shape;347;p12"/>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348" name="Google Shape;348;p12"/>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349" name="Google Shape;349;p12"/>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350" name="Google Shape;350;p12"/>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6500"/>
              <a:buFont typeface="Permanent Marker"/>
              <a:buNone/>
            </a:pPr>
            <a:r>
              <a:rPr b="0" i="0" lang="en-US" sz="6500" u="none">
                <a:solidFill>
                  <a:srgbClr val="437D3C"/>
                </a:solidFill>
                <a:latin typeface="Permanent Marker"/>
                <a:ea typeface="Permanent Marker"/>
                <a:cs typeface="Permanent Marker"/>
                <a:sym typeface="Permanent Marker"/>
              </a:rPr>
              <a:t>CLOTHING IS VERY SIGNIFICANT IN SCRIPTURE!</a:t>
            </a:r>
            <a:endParaRPr/>
          </a:p>
        </p:txBody>
      </p:sp>
      <p:sp>
        <p:nvSpPr>
          <p:cNvPr id="351" name="Google Shape;351;p12"/>
          <p:cNvSpPr txBox="1"/>
          <p:nvPr/>
        </p:nvSpPr>
        <p:spPr>
          <a:xfrm>
            <a:off x="1117600" y="2800350"/>
            <a:ext cx="10666412" cy="1066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640E2F"/>
              </a:buClr>
              <a:buSzPts val="3600"/>
              <a:buFont typeface="Georgia"/>
              <a:buNone/>
            </a:pPr>
            <a:r>
              <a:rPr b="0" i="0" lang="en-US" sz="3600" u="none">
                <a:solidFill>
                  <a:srgbClr val="640E2F"/>
                </a:solidFill>
                <a:latin typeface="Georgia"/>
                <a:ea typeface="Georgia"/>
                <a:cs typeface="Georgia"/>
                <a:sym typeface="Georgia"/>
              </a:rPr>
              <a:t>- Clothing for modesty’s sake was instituted by God.</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Genesis 3:21</a:t>
            </a:r>
            <a:endParaRPr/>
          </a:p>
        </p:txBody>
      </p:sp>
      <p:sp>
        <p:nvSpPr>
          <p:cNvPr id="352" name="Google Shape;352;p12"/>
          <p:cNvSpPr txBox="1"/>
          <p:nvPr/>
        </p:nvSpPr>
        <p:spPr>
          <a:xfrm>
            <a:off x="1085850" y="3930650"/>
            <a:ext cx="6716712" cy="1066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Nakedness is a mark of shame.</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Ezekiel 16:39, Luke 8:27</a:t>
            </a:r>
            <a:endParaRPr/>
          </a:p>
        </p:txBody>
      </p:sp>
      <p:sp>
        <p:nvSpPr>
          <p:cNvPr id="353" name="Google Shape;353;p12"/>
          <p:cNvSpPr txBox="1"/>
          <p:nvPr/>
        </p:nvSpPr>
        <p:spPr>
          <a:xfrm>
            <a:off x="1041400" y="5035550"/>
            <a:ext cx="11028362" cy="1587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Jesus was concerned about external covering as well</a:t>
            </a:r>
            <a:endParaRPr/>
          </a:p>
          <a:p>
            <a:pPr indent="0" lvl="1" marL="342900" marR="0" rtl="0" algn="l">
              <a:lnSpc>
                <a:spcPct val="100000"/>
              </a:lnSpc>
              <a:spcBef>
                <a:spcPts val="0"/>
              </a:spcBef>
              <a:spcAft>
                <a:spcPts val="0"/>
              </a:spcAft>
              <a:buClr>
                <a:srgbClr val="430A1F"/>
              </a:buClr>
              <a:buSzPts val="3600"/>
              <a:buFont typeface="Georgia"/>
              <a:buNone/>
            </a:pPr>
            <a:r>
              <a:rPr b="0" i="0" lang="en-US" sz="3600" u="none" cap="none" strike="noStrike">
                <a:solidFill>
                  <a:srgbClr val="430A1F"/>
                </a:solidFill>
                <a:latin typeface="Georgia"/>
                <a:ea typeface="Georgia"/>
                <a:cs typeface="Georgia"/>
                <a:sym typeface="Georgia"/>
              </a:rPr>
              <a:t>as internal deliverance.</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Mark 5:15</a:t>
            </a:r>
            <a:endParaRPr/>
          </a:p>
        </p:txBody>
      </p:sp>
      <p:sp>
        <p:nvSpPr>
          <p:cNvPr id="354" name="Google Shape;354;p12"/>
          <p:cNvSpPr txBox="1"/>
          <p:nvPr/>
        </p:nvSpPr>
        <p:spPr>
          <a:xfrm>
            <a:off x="990600" y="6673850"/>
            <a:ext cx="11485562" cy="10287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Clothing is used to indicative a negative spiritual state.</a:t>
            </a:r>
            <a:endParaRPr/>
          </a:p>
          <a:p>
            <a:pPr indent="0" lvl="1" marL="342900" marR="0" rtl="0" algn="l">
              <a:lnSpc>
                <a:spcPct val="100000"/>
              </a:lnSpc>
              <a:spcBef>
                <a:spcPts val="0"/>
              </a:spcBef>
              <a:spcAft>
                <a:spcPts val="0"/>
              </a:spcAft>
              <a:buClr>
                <a:srgbClr val="004F75"/>
              </a:buClr>
              <a:buSzPts val="2800"/>
              <a:buFont typeface="Georgia"/>
              <a:buNone/>
            </a:pPr>
            <a:r>
              <a:rPr b="0" i="0" lang="en-US" sz="2800" u="none" cap="none" strike="noStrike">
                <a:solidFill>
                  <a:srgbClr val="004F75"/>
                </a:solidFill>
                <a:latin typeface="Georgia"/>
                <a:ea typeface="Georgia"/>
                <a:cs typeface="Georgia"/>
                <a:sym typeface="Georgia"/>
              </a:rPr>
              <a:t>2 Sam. 14:2, Psalms 35:13, Psalms 109:18, Psalms 109:29 Eze 7:27</a:t>
            </a:r>
            <a:endParaRPr/>
          </a:p>
        </p:txBody>
      </p:sp>
      <p:sp>
        <p:nvSpPr>
          <p:cNvPr id="355" name="Google Shape;355;p12"/>
          <p:cNvSpPr txBox="1"/>
          <p:nvPr/>
        </p:nvSpPr>
        <p:spPr>
          <a:xfrm>
            <a:off x="965200" y="7747000"/>
            <a:ext cx="11458575" cy="1066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The wearing of proper clothing is commanded by God.</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1Tim 2:9, 1Pet 3:3</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grpSp>
        <p:nvGrpSpPr>
          <p:cNvPr id="360" name="Google Shape;360;p13"/>
          <p:cNvGrpSpPr/>
          <p:nvPr/>
        </p:nvGrpSpPr>
        <p:grpSpPr>
          <a:xfrm>
            <a:off x="-622300" y="-577851"/>
            <a:ext cx="13970000" cy="13968413"/>
            <a:chOff x="0" y="0"/>
            <a:chExt cx="1100" cy="1100"/>
          </a:xfrm>
        </p:grpSpPr>
        <p:pic>
          <p:nvPicPr>
            <p:cNvPr descr="dash-line.tiff" id="361" name="Google Shape;361;p13"/>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362" name="Google Shape;362;p13"/>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363" name="Google Shape;363;p13"/>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364" name="Google Shape;364;p13"/>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365" name="Google Shape;365;p13"/>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366" name="Google Shape;366;p13"/>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367" name="Google Shape;367;p13"/>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368" name="Google Shape;368;p13"/>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369" name="Google Shape;369;p13"/>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370" name="Google Shape;370;p13"/>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6500"/>
              <a:buFont typeface="Permanent Marker"/>
              <a:buNone/>
            </a:pPr>
            <a:r>
              <a:rPr b="0" i="0" lang="en-US" sz="6500" u="none">
                <a:solidFill>
                  <a:srgbClr val="437D3C"/>
                </a:solidFill>
                <a:latin typeface="Permanent Marker"/>
                <a:ea typeface="Permanent Marker"/>
                <a:cs typeface="Permanent Marker"/>
                <a:sym typeface="Permanent Marker"/>
              </a:rPr>
              <a:t>CLOTHING IS VERY SIGNIFICANT IN SCRIPTURE!</a:t>
            </a:r>
            <a:endParaRPr/>
          </a:p>
        </p:txBody>
      </p:sp>
      <p:sp>
        <p:nvSpPr>
          <p:cNvPr id="371" name="Google Shape;371;p13"/>
          <p:cNvSpPr txBox="1"/>
          <p:nvPr/>
        </p:nvSpPr>
        <p:spPr>
          <a:xfrm>
            <a:off x="1117600" y="2533650"/>
            <a:ext cx="9828212" cy="1066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640E2F"/>
              </a:buClr>
              <a:buSzPts val="3600"/>
              <a:buFont typeface="Georgia"/>
              <a:buNone/>
            </a:pPr>
            <a:r>
              <a:rPr b="0" i="0" lang="en-US" sz="3600" u="none">
                <a:solidFill>
                  <a:srgbClr val="640E2F"/>
                </a:solidFill>
                <a:latin typeface="Georgia"/>
                <a:ea typeface="Georgia"/>
                <a:cs typeface="Georgia"/>
                <a:sym typeface="Georgia"/>
              </a:rPr>
              <a:t>- Improper clothing displeases the Lord greatly.</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Zephaniah 1:8, Deutoronomy 22:5</a:t>
            </a:r>
            <a:endParaRPr/>
          </a:p>
        </p:txBody>
      </p:sp>
      <p:sp>
        <p:nvSpPr>
          <p:cNvPr id="372" name="Google Shape;372;p13"/>
          <p:cNvSpPr txBox="1"/>
          <p:nvPr/>
        </p:nvSpPr>
        <p:spPr>
          <a:xfrm>
            <a:off x="1085850" y="3581400"/>
            <a:ext cx="10155237" cy="1587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Those improperly dressed were prohibited from</a:t>
            </a:r>
            <a:endParaRPr/>
          </a:p>
          <a:p>
            <a:pPr indent="0" lvl="1" marL="342900" marR="0" rtl="0" algn="l">
              <a:lnSpc>
                <a:spcPct val="100000"/>
              </a:lnSpc>
              <a:spcBef>
                <a:spcPts val="0"/>
              </a:spcBef>
              <a:spcAft>
                <a:spcPts val="0"/>
              </a:spcAft>
              <a:buClr>
                <a:srgbClr val="430A1F"/>
              </a:buClr>
              <a:buSzPts val="3600"/>
              <a:buFont typeface="Georgia"/>
              <a:buNone/>
            </a:pPr>
            <a:r>
              <a:rPr b="0" i="0" lang="en-US" sz="3600" u="none" cap="none" strike="noStrike">
                <a:solidFill>
                  <a:srgbClr val="430A1F"/>
                </a:solidFill>
                <a:latin typeface="Georgia"/>
                <a:ea typeface="Georgia"/>
                <a:cs typeface="Georgia"/>
                <a:sym typeface="Georgia"/>
              </a:rPr>
              <a:t>the king’s presence</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Esther 4:2</a:t>
            </a:r>
            <a:endParaRPr/>
          </a:p>
        </p:txBody>
      </p:sp>
      <p:sp>
        <p:nvSpPr>
          <p:cNvPr id="373" name="Google Shape;373;p13"/>
          <p:cNvSpPr txBox="1"/>
          <p:nvPr/>
        </p:nvSpPr>
        <p:spPr>
          <a:xfrm>
            <a:off x="1041400" y="5035550"/>
            <a:ext cx="10075862" cy="1587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A change of clothing was required to be in royal</a:t>
            </a:r>
            <a:endParaRPr/>
          </a:p>
          <a:p>
            <a:pPr indent="0" lvl="1" marL="342900" marR="0" rtl="0" algn="l">
              <a:lnSpc>
                <a:spcPct val="100000"/>
              </a:lnSpc>
              <a:spcBef>
                <a:spcPts val="0"/>
              </a:spcBef>
              <a:spcAft>
                <a:spcPts val="0"/>
              </a:spcAft>
              <a:buClr>
                <a:srgbClr val="430A1F"/>
              </a:buClr>
              <a:buSzPts val="3600"/>
              <a:buFont typeface="Georgia"/>
              <a:buNone/>
            </a:pPr>
            <a:r>
              <a:rPr b="0" i="0" lang="en-US" sz="3600" u="none" cap="none" strike="noStrike">
                <a:solidFill>
                  <a:srgbClr val="430A1F"/>
                </a:solidFill>
                <a:latin typeface="Georgia"/>
                <a:ea typeface="Georgia"/>
                <a:cs typeface="Georgia"/>
                <a:sym typeface="Georgia"/>
              </a:rPr>
              <a:t>presence or in God’s presence</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Esther 5:1, 2Samuel 12:20</a:t>
            </a:r>
            <a:endParaRPr/>
          </a:p>
        </p:txBody>
      </p:sp>
      <p:sp>
        <p:nvSpPr>
          <p:cNvPr id="374" name="Google Shape;374;p13"/>
          <p:cNvSpPr txBox="1"/>
          <p:nvPr/>
        </p:nvSpPr>
        <p:spPr>
          <a:xfrm>
            <a:off x="990600" y="6559550"/>
            <a:ext cx="11001375" cy="10287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Clothing is used to indicative the blessings of a king.</a:t>
            </a:r>
            <a:endParaRPr/>
          </a:p>
          <a:p>
            <a:pPr indent="0" lvl="1" marL="342900" marR="0" rtl="0" algn="l">
              <a:lnSpc>
                <a:spcPct val="100000"/>
              </a:lnSpc>
              <a:spcBef>
                <a:spcPts val="0"/>
              </a:spcBef>
              <a:spcAft>
                <a:spcPts val="0"/>
              </a:spcAft>
              <a:buClr>
                <a:srgbClr val="004F75"/>
              </a:buClr>
              <a:buSzPts val="2800"/>
              <a:buFont typeface="Georgia"/>
              <a:buNone/>
            </a:pPr>
            <a:r>
              <a:rPr b="0" i="0" lang="en-US" sz="2800" u="none" cap="none" strike="noStrike">
                <a:solidFill>
                  <a:srgbClr val="004F75"/>
                </a:solidFill>
                <a:latin typeface="Georgia"/>
                <a:ea typeface="Georgia"/>
                <a:cs typeface="Georgia"/>
                <a:sym typeface="Georgia"/>
              </a:rPr>
              <a:t>Esther 6:9, Esther 8:15</a:t>
            </a:r>
            <a:endParaRPr/>
          </a:p>
        </p:txBody>
      </p:sp>
      <p:sp>
        <p:nvSpPr>
          <p:cNvPr id="375" name="Google Shape;375;p13"/>
          <p:cNvSpPr txBox="1"/>
          <p:nvPr/>
        </p:nvSpPr>
        <p:spPr>
          <a:xfrm>
            <a:off x="965200" y="7423150"/>
            <a:ext cx="10672762" cy="1587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A king’s glory was evidenced by the clothing of His</a:t>
            </a:r>
            <a:endParaRPr/>
          </a:p>
          <a:p>
            <a:pPr indent="0" lvl="1" marL="342900" marR="0" rtl="0" algn="l">
              <a:lnSpc>
                <a:spcPct val="100000"/>
              </a:lnSpc>
              <a:spcBef>
                <a:spcPts val="0"/>
              </a:spcBef>
              <a:spcAft>
                <a:spcPts val="0"/>
              </a:spcAft>
              <a:buClr>
                <a:srgbClr val="430A1F"/>
              </a:buClr>
              <a:buSzPts val="3600"/>
              <a:buFont typeface="Georgia"/>
              <a:buNone/>
            </a:pPr>
            <a:r>
              <a:rPr b="0" i="0" lang="en-US" sz="3600" u="none" cap="none" strike="noStrike">
                <a:solidFill>
                  <a:srgbClr val="430A1F"/>
                </a:solidFill>
                <a:latin typeface="Georgia"/>
                <a:ea typeface="Georgia"/>
                <a:cs typeface="Georgia"/>
                <a:sym typeface="Georgia"/>
              </a:rPr>
              <a:t>servants.</a:t>
            </a:r>
            <a:endParaRPr/>
          </a:p>
          <a:p>
            <a:pPr indent="0" lvl="1" marL="342900" marR="0" rtl="0" algn="l">
              <a:lnSpc>
                <a:spcPct val="100000"/>
              </a:lnSpc>
              <a:spcBef>
                <a:spcPts val="0"/>
              </a:spcBef>
              <a:spcAft>
                <a:spcPts val="0"/>
              </a:spcAft>
              <a:buClr>
                <a:srgbClr val="005A7C"/>
              </a:buClr>
              <a:buSzPts val="3000"/>
              <a:buFont typeface="Georgia"/>
              <a:buNone/>
            </a:pPr>
            <a:r>
              <a:rPr b="0" i="0" lang="en-US" sz="3000" u="none" cap="none" strike="noStrike">
                <a:solidFill>
                  <a:srgbClr val="005A7C"/>
                </a:solidFill>
                <a:latin typeface="Georgia"/>
                <a:ea typeface="Georgia"/>
                <a:cs typeface="Georgia"/>
                <a:sym typeface="Georgia"/>
              </a:rPr>
              <a:t>1Tim 2:9, 1Pet 3:3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9" name="Shape 379"/>
        <p:cNvGrpSpPr/>
        <p:nvPr/>
      </p:nvGrpSpPr>
      <p:grpSpPr>
        <a:xfrm>
          <a:off x="0" y="0"/>
          <a:ext cx="0" cy="0"/>
          <a:chOff x="0" y="0"/>
          <a:chExt cx="0" cy="0"/>
        </a:xfrm>
      </p:grpSpPr>
      <p:grpSp>
        <p:nvGrpSpPr>
          <p:cNvPr id="380" name="Google Shape;380;p14"/>
          <p:cNvGrpSpPr/>
          <p:nvPr/>
        </p:nvGrpSpPr>
        <p:grpSpPr>
          <a:xfrm>
            <a:off x="-622300" y="-577851"/>
            <a:ext cx="13970000" cy="13968413"/>
            <a:chOff x="0" y="0"/>
            <a:chExt cx="1100" cy="1100"/>
          </a:xfrm>
        </p:grpSpPr>
        <p:pic>
          <p:nvPicPr>
            <p:cNvPr descr="dash-line.tiff" id="381" name="Google Shape;381;p14"/>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382" name="Google Shape;382;p14"/>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383" name="Google Shape;383;p14"/>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384" name="Google Shape;384;p14"/>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385" name="Google Shape;385;p14"/>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386" name="Google Shape;386;p14"/>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387" name="Google Shape;387;p14"/>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388" name="Google Shape;388;p14"/>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389" name="Google Shape;389;p14"/>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390" name="Google Shape;390;p14"/>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6500"/>
              <a:buFont typeface="Permanent Marker"/>
              <a:buNone/>
            </a:pPr>
            <a:r>
              <a:rPr b="0" i="0" lang="en-US" sz="6500" u="none">
                <a:solidFill>
                  <a:srgbClr val="437D3C"/>
                </a:solidFill>
                <a:latin typeface="Permanent Marker"/>
                <a:ea typeface="Permanent Marker"/>
                <a:cs typeface="Permanent Marker"/>
                <a:sym typeface="Permanent Marker"/>
              </a:rPr>
              <a:t>CLOTHING IS VERY SIGNIFICANT IN SCRIPTURE!</a:t>
            </a:r>
            <a:endParaRPr/>
          </a:p>
        </p:txBody>
      </p:sp>
      <p:sp>
        <p:nvSpPr>
          <p:cNvPr id="391" name="Google Shape;391;p14"/>
          <p:cNvSpPr txBox="1"/>
          <p:nvPr/>
        </p:nvSpPr>
        <p:spPr>
          <a:xfrm>
            <a:off x="1003300" y="2876550"/>
            <a:ext cx="8589962" cy="1066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640E2F"/>
              </a:buClr>
              <a:buSzPts val="3600"/>
              <a:buFont typeface="Georgia"/>
              <a:buNone/>
            </a:pPr>
            <a:r>
              <a:rPr b="0" i="0" lang="en-US" sz="3600" u="none">
                <a:solidFill>
                  <a:srgbClr val="640E2F"/>
                </a:solidFill>
                <a:latin typeface="Georgia"/>
                <a:ea typeface="Georgia"/>
                <a:cs typeface="Georgia"/>
                <a:sym typeface="Georgia"/>
              </a:rPr>
              <a:t>- Clothing is indicative of personal purity.</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2Samuel 13:18</a:t>
            </a:r>
            <a:endParaRPr/>
          </a:p>
        </p:txBody>
      </p:sp>
      <p:sp>
        <p:nvSpPr>
          <p:cNvPr id="392" name="Google Shape;392;p14"/>
          <p:cNvSpPr txBox="1"/>
          <p:nvPr/>
        </p:nvSpPr>
        <p:spPr>
          <a:xfrm>
            <a:off x="971550" y="4184650"/>
            <a:ext cx="9361487" cy="1066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Clothing is indicative of a repentant atitude.</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Joshua 7:6, 2Chronicles 34:19, 2Chronicles 34:27</a:t>
            </a:r>
            <a:endParaRPr/>
          </a:p>
        </p:txBody>
      </p:sp>
      <p:sp>
        <p:nvSpPr>
          <p:cNvPr id="393" name="Google Shape;393;p14"/>
          <p:cNvSpPr txBox="1"/>
          <p:nvPr/>
        </p:nvSpPr>
        <p:spPr>
          <a:xfrm>
            <a:off x="927100" y="5416550"/>
            <a:ext cx="11095037" cy="1511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30A1F"/>
              </a:buClr>
              <a:buSzPts val="3600"/>
              <a:buFont typeface="Georgia"/>
              <a:buNone/>
            </a:pPr>
            <a:r>
              <a:rPr b="0" i="0" lang="en-US" sz="3600" u="none">
                <a:solidFill>
                  <a:srgbClr val="430A1F"/>
                </a:solidFill>
                <a:latin typeface="Georgia"/>
                <a:ea typeface="Georgia"/>
                <a:cs typeface="Georgia"/>
                <a:sym typeface="Georgia"/>
              </a:rPr>
              <a:t>- Clothing is used as a type of spirituality.</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Ps.132:16, Ps.132:18,Zech.3:4, Prov.31:25, Isa.59:17, Job 29:14,</a:t>
            </a:r>
            <a:endParaRPr/>
          </a:p>
          <a:p>
            <a:pPr indent="0" lvl="1" marL="342900" marR="0" rtl="0" algn="l">
              <a:lnSpc>
                <a:spcPct val="100000"/>
              </a:lnSpc>
              <a:spcBef>
                <a:spcPts val="0"/>
              </a:spcBef>
              <a:spcAft>
                <a:spcPts val="0"/>
              </a:spcAft>
              <a:buClr>
                <a:srgbClr val="004F75"/>
              </a:buClr>
              <a:buSzPts val="3000"/>
              <a:buFont typeface="Georgia"/>
              <a:buNone/>
            </a:pPr>
            <a:r>
              <a:rPr b="0" i="0" lang="en-US" sz="3000" u="none" cap="none" strike="noStrike">
                <a:solidFill>
                  <a:srgbClr val="004F75"/>
                </a:solidFill>
                <a:latin typeface="Georgia"/>
                <a:ea typeface="Georgia"/>
                <a:cs typeface="Georgia"/>
                <a:sym typeface="Georgia"/>
              </a:rPr>
              <a:t>Ps.132:9, Isa.61:10, 1Pet.5:5</a:t>
            </a:r>
            <a:endParaRPr/>
          </a:p>
        </p:txBody>
      </p:sp>
      <p:sp>
        <p:nvSpPr>
          <p:cNvPr id="394" name="Google Shape;394;p14"/>
          <p:cNvSpPr txBox="1"/>
          <p:nvPr/>
        </p:nvSpPr>
        <p:spPr>
          <a:xfrm>
            <a:off x="546100" y="6953250"/>
            <a:ext cx="12128500" cy="1587500"/>
          </a:xfrm>
          <a:prstGeom prst="rect">
            <a:avLst/>
          </a:prstGeom>
          <a:noFill/>
          <a:ln>
            <a:noFill/>
          </a:ln>
        </p:spPr>
        <p:txBody>
          <a:bodyPr anchorCtr="0" anchor="ctr" bIns="50800" lIns="50800" spcFirstLastPara="1" rIns="50800" wrap="square" tIns="50800">
            <a:noAutofit/>
          </a:bodyPr>
          <a:lstStyle/>
          <a:p>
            <a:pPr indent="0" lvl="1" marL="342900" marR="0" rtl="0" algn="l">
              <a:lnSpc>
                <a:spcPct val="100000"/>
              </a:lnSpc>
              <a:spcBef>
                <a:spcPts val="0"/>
              </a:spcBef>
              <a:spcAft>
                <a:spcPts val="0"/>
              </a:spcAft>
              <a:buClr>
                <a:srgbClr val="430A1F"/>
              </a:buClr>
              <a:buSzPts val="3600"/>
              <a:buFont typeface="Georgia"/>
              <a:buNone/>
            </a:pPr>
            <a:r>
              <a:rPr b="0" i="0" lang="en-US" sz="3600" u="none" cap="none" strike="noStrike">
                <a:solidFill>
                  <a:srgbClr val="430A1F"/>
                </a:solidFill>
                <a:latin typeface="Georgia"/>
                <a:ea typeface="Georgia"/>
                <a:cs typeface="Georgia"/>
                <a:sym typeface="Georgia"/>
              </a:rPr>
              <a:t>- Clothing is the identifiable mark of the redemed in </a:t>
            </a:r>
            <a:endParaRPr/>
          </a:p>
          <a:p>
            <a:pPr indent="0" lvl="2" marL="685800" marR="0" rtl="0" algn="l">
              <a:lnSpc>
                <a:spcPct val="100000"/>
              </a:lnSpc>
              <a:spcBef>
                <a:spcPts val="0"/>
              </a:spcBef>
              <a:spcAft>
                <a:spcPts val="0"/>
              </a:spcAft>
              <a:buClr>
                <a:srgbClr val="430A1F"/>
              </a:buClr>
              <a:buSzPts val="3600"/>
              <a:buFont typeface="Georgia"/>
              <a:buNone/>
            </a:pPr>
            <a:r>
              <a:rPr b="0" i="0" lang="en-US" sz="3600" u="none" cap="none" strike="noStrike">
                <a:solidFill>
                  <a:srgbClr val="430A1F"/>
                </a:solidFill>
                <a:latin typeface="Georgia"/>
                <a:ea typeface="Georgia"/>
                <a:cs typeface="Georgia"/>
                <a:sym typeface="Georgia"/>
              </a:rPr>
              <a:t>eternity.</a:t>
            </a:r>
            <a:endParaRPr/>
          </a:p>
          <a:p>
            <a:pPr indent="0" lvl="2" marL="685800" marR="0" rtl="0" algn="l">
              <a:lnSpc>
                <a:spcPct val="100000"/>
              </a:lnSpc>
              <a:spcBef>
                <a:spcPts val="0"/>
              </a:spcBef>
              <a:spcAft>
                <a:spcPts val="0"/>
              </a:spcAft>
              <a:buClr>
                <a:srgbClr val="005A7C"/>
              </a:buClr>
              <a:buSzPts val="3000"/>
              <a:buFont typeface="Georgia"/>
              <a:buNone/>
            </a:pPr>
            <a:r>
              <a:rPr b="0" i="0" lang="en-US" sz="3000" u="none" cap="none" strike="noStrike">
                <a:solidFill>
                  <a:srgbClr val="005A7C"/>
                </a:solidFill>
                <a:latin typeface="Georgia"/>
                <a:ea typeface="Georgia"/>
                <a:cs typeface="Georgia"/>
                <a:sym typeface="Georgia"/>
              </a:rPr>
              <a:t>Rev.4:4, Rev.7:9, Rev.19:14, Rev. 19:8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grpSp>
        <p:nvGrpSpPr>
          <p:cNvPr id="399" name="Google Shape;399;p15"/>
          <p:cNvGrpSpPr/>
          <p:nvPr/>
        </p:nvGrpSpPr>
        <p:grpSpPr>
          <a:xfrm>
            <a:off x="184150" y="-685800"/>
            <a:ext cx="13760449" cy="10702925"/>
            <a:chOff x="0" y="0"/>
            <a:chExt cx="1084" cy="843"/>
          </a:xfrm>
        </p:grpSpPr>
        <p:pic>
          <p:nvPicPr>
            <p:cNvPr descr="dots_curvy_2-line.tiff" id="400" name="Google Shape;400;p15"/>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401" name="Google Shape;401;p15"/>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402" name="Google Shape;402;p15"/>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403" name="Google Shape;403;p15"/>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subtitle_low-1.png" id="404" name="Google Shape;404;p15"/>
          <p:cNvPicPr preferRelativeResize="0"/>
          <p:nvPr/>
        </p:nvPicPr>
        <p:blipFill rotWithShape="1">
          <a:blip r:embed="rId8">
            <a:alphaModFix/>
          </a:blip>
          <a:srcRect b="0" l="0" r="0" t="0"/>
          <a:stretch/>
        </p:blipFill>
        <p:spPr>
          <a:xfrm rot="-107999">
            <a:off x="469900" y="5689600"/>
            <a:ext cx="10160000" cy="2540000"/>
          </a:xfrm>
          <a:prstGeom prst="rect">
            <a:avLst/>
          </a:prstGeom>
          <a:noFill/>
          <a:ln>
            <a:noFill/>
          </a:ln>
        </p:spPr>
      </p:pic>
      <p:pic>
        <p:nvPicPr>
          <p:cNvPr descr="Scrapbook_cover_title_low.png" id="405" name="Google Shape;405;p15"/>
          <p:cNvPicPr preferRelativeResize="0"/>
          <p:nvPr/>
        </p:nvPicPr>
        <p:blipFill rotWithShape="1">
          <a:blip r:embed="rId9">
            <a:alphaModFix/>
          </a:blip>
          <a:srcRect b="0" l="0" r="0" t="0"/>
          <a:stretch/>
        </p:blipFill>
        <p:spPr>
          <a:xfrm>
            <a:off x="622300" y="2349500"/>
            <a:ext cx="11760200" cy="4191000"/>
          </a:xfrm>
          <a:prstGeom prst="rect">
            <a:avLst/>
          </a:prstGeom>
          <a:noFill/>
          <a:ln>
            <a:noFill/>
          </a:ln>
        </p:spPr>
      </p:pic>
      <p:sp>
        <p:nvSpPr>
          <p:cNvPr id="406" name="Google Shape;406;p15"/>
          <p:cNvSpPr txBox="1"/>
          <p:nvPr/>
        </p:nvSpPr>
        <p:spPr>
          <a:xfrm rot="-120000">
            <a:off x="873125" y="6354762"/>
            <a:ext cx="8801100" cy="1524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Isaiah 4:1</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 And in that day seven women shall take hold of one man, saying, We will eat our own bread, and wear </a:t>
            </a:r>
            <a:r>
              <a:rPr b="1" i="0" lang="en-US" sz="2400" u="sng">
                <a:solidFill>
                  <a:srgbClr val="640E2F"/>
                </a:solidFill>
                <a:latin typeface="Verdana"/>
                <a:ea typeface="Verdana"/>
                <a:cs typeface="Verdana"/>
                <a:sym typeface="Verdana"/>
              </a:rPr>
              <a:t>our own apparel:</a:t>
            </a:r>
            <a:r>
              <a:rPr b="0" i="0" lang="en-US" sz="2000" u="none">
                <a:solidFill>
                  <a:srgbClr val="000000"/>
                </a:solidFill>
                <a:latin typeface="Verdana"/>
                <a:ea typeface="Verdana"/>
                <a:cs typeface="Verdana"/>
                <a:sym typeface="Verdana"/>
              </a:rPr>
              <a:t> only let us be called by thy name, to take away our reproach.</a:t>
            </a:r>
            <a:endParaRPr/>
          </a:p>
        </p:txBody>
      </p:sp>
      <p:sp>
        <p:nvSpPr>
          <p:cNvPr id="407" name="Google Shape;407;p15"/>
          <p:cNvSpPr txBox="1"/>
          <p:nvPr>
            <p:ph type="title"/>
          </p:nvPr>
        </p:nvSpPr>
        <p:spPr>
          <a:xfrm>
            <a:off x="1054100" y="2527300"/>
            <a:ext cx="10883900" cy="35941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The Apostate Spirit of the Last Days will Reject Holiness Teaching!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grpSp>
        <p:nvGrpSpPr>
          <p:cNvPr id="412" name="Google Shape;412;p16"/>
          <p:cNvGrpSpPr/>
          <p:nvPr/>
        </p:nvGrpSpPr>
        <p:grpSpPr>
          <a:xfrm>
            <a:off x="-10909300" y="-1714500"/>
            <a:ext cx="34823399" cy="11466512"/>
            <a:chOff x="0" y="0"/>
            <a:chExt cx="2742" cy="903"/>
          </a:xfrm>
        </p:grpSpPr>
        <p:pic>
          <p:nvPicPr>
            <p:cNvPr descr="dots-line-cropped.tiff" id="413" name="Google Shape;413;p16"/>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414" name="Google Shape;414;p16"/>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415" name="Google Shape;415;p16"/>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416" name="Google Shape;416;p16"/>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417" name="Google Shape;417;p16"/>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418" name="Google Shape;418;p16"/>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419" name="Google Shape;419;p16"/>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420" name="Google Shape;420;p16"/>
            <p:cNvPicPr preferRelativeResize="0"/>
            <p:nvPr/>
          </p:nvPicPr>
          <p:blipFill rotWithShape="1">
            <a:blip r:embed="rId7">
              <a:alphaModFix/>
            </a:blip>
            <a:srcRect b="0" l="0" r="0" t="0"/>
            <a:stretch/>
          </p:blipFill>
          <p:spPr>
            <a:xfrm>
              <a:off x="1813" y="175"/>
              <a:ext cx="25" cy="678"/>
            </a:xfrm>
            <a:prstGeom prst="rect">
              <a:avLst/>
            </a:prstGeom>
            <a:noFill/>
            <a:ln>
              <a:noFill/>
            </a:ln>
          </p:spPr>
        </p:pic>
      </p:grpSp>
      <p:graphicFrame>
        <p:nvGraphicFramePr>
          <p:cNvPr id="421" name="Google Shape;421;p16"/>
          <p:cNvGraphicFramePr/>
          <p:nvPr/>
        </p:nvGraphicFramePr>
        <p:xfrm>
          <a:off x="1270000" y="711200"/>
          <a:ext cx="3000000" cy="3000000"/>
        </p:xfrm>
        <a:graphic>
          <a:graphicData uri="http://schemas.openxmlformats.org/drawingml/2006/table">
            <a:tbl>
              <a:tblPr>
                <a:noFill/>
                <a:tableStyleId>{F8CE6E75-83FE-49C6-84C0-1DBC7C65CF65}</a:tableStyleId>
              </a:tblPr>
              <a:tblGrid>
                <a:gridCol w="5232400"/>
                <a:gridCol w="5232400"/>
              </a:tblGrid>
              <a:tr h="1930400">
                <a:tc>
                  <a:txBody>
                    <a:bodyPr/>
                    <a:lstStyle/>
                    <a:p>
                      <a:pPr indent="0" lvl="0" marL="0" marR="0" rtl="0" algn="l">
                        <a:lnSpc>
                          <a:spcPct val="100000"/>
                        </a:lnSpc>
                        <a:spcBef>
                          <a:spcPts val="0"/>
                        </a:spcBef>
                        <a:spcAft>
                          <a:spcPts val="0"/>
                        </a:spcAft>
                        <a:buClr>
                          <a:srgbClr val="470D00"/>
                        </a:buClr>
                        <a:buSzPts val="1800"/>
                        <a:buFont typeface="Verdana"/>
                        <a:buNone/>
                      </a:pPr>
                      <a:r>
                        <a:rPr b="1" i="0" lang="en-US" sz="1800" u="none" cap="none" strike="noStrike">
                          <a:solidFill>
                            <a:srgbClr val="470D00"/>
                          </a:solidFill>
                          <a:latin typeface="Verdana"/>
                          <a:ea typeface="Verdana"/>
                          <a:cs typeface="Verdana"/>
                          <a:sym typeface="Verdana"/>
                        </a:rPr>
                        <a:t>Isaiah 4:1</a:t>
                      </a:r>
                      <a:r>
                        <a:rPr b="1" i="0" lang="en-US" sz="1500" u="none" cap="none" strike="noStrike">
                          <a:solidFill>
                            <a:srgbClr val="470D00"/>
                          </a:solidFill>
                          <a:latin typeface="Verdana"/>
                          <a:ea typeface="Verdana"/>
                          <a:cs typeface="Verdana"/>
                          <a:sym typeface="Verdana"/>
                        </a:rPr>
                        <a:t> </a:t>
                      </a:r>
                      <a:r>
                        <a:rPr b="0" i="0" lang="en-US" sz="2000" u="none" cap="none" strike="noStrike">
                          <a:solidFill>
                            <a:srgbClr val="000000"/>
                          </a:solidFill>
                          <a:latin typeface="Verdana"/>
                          <a:ea typeface="Verdana"/>
                          <a:cs typeface="Verdana"/>
                          <a:sym typeface="Verdana"/>
                        </a:rPr>
                        <a:t> “And in that day </a:t>
                      </a:r>
                      <a:r>
                        <a:rPr b="1" i="0" lang="en-US" sz="2000" u="sng" cap="none" strike="noStrike">
                          <a:solidFill>
                            <a:srgbClr val="000000"/>
                          </a:solidFill>
                          <a:latin typeface="Verdana"/>
                          <a:ea typeface="Verdana"/>
                          <a:cs typeface="Verdana"/>
                          <a:sym typeface="Verdana"/>
                        </a:rPr>
                        <a:t>seven women shall take hold of one man</a:t>
                      </a:r>
                      <a:r>
                        <a:rPr b="0" i="0" lang="en-US" sz="2000" u="none" cap="none" strike="noStrike">
                          <a:solidFill>
                            <a:srgbClr val="000000"/>
                          </a:solidFill>
                          <a:latin typeface="Verdana"/>
                          <a:ea typeface="Verdana"/>
                          <a:cs typeface="Verdana"/>
                          <a:sym typeface="Verdana"/>
                        </a:rPr>
                        <a:t>, saying, </a:t>
                      </a:r>
                      <a:r>
                        <a:rPr b="1" i="0" lang="en-US" sz="2000" u="sng" cap="none" strike="noStrike">
                          <a:solidFill>
                            <a:srgbClr val="86133E"/>
                          </a:solidFill>
                          <a:latin typeface="Verdana"/>
                          <a:ea typeface="Verdana"/>
                          <a:cs typeface="Verdana"/>
                          <a:sym typeface="Verdana"/>
                        </a:rPr>
                        <a:t>We will eat our own bread, and wear our own apparel</a:t>
                      </a:r>
                      <a:r>
                        <a:rPr b="0" i="0" lang="en-US" sz="2000" u="none" cap="none" strike="noStrike">
                          <a:solidFill>
                            <a:srgbClr val="000000"/>
                          </a:solidFill>
                          <a:latin typeface="Verdana"/>
                          <a:ea typeface="Verdana"/>
                          <a:cs typeface="Verdana"/>
                          <a:sym typeface="Verdana"/>
                        </a:rPr>
                        <a:t>: only let us be called by thy name, to take away our reproach.”</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l">
                        <a:lnSpc>
                          <a:spcPct val="100000"/>
                        </a:lnSpc>
                        <a:spcBef>
                          <a:spcPts val="0"/>
                        </a:spcBef>
                        <a:spcAft>
                          <a:spcPts val="0"/>
                        </a:spcAft>
                        <a:buClr>
                          <a:srgbClr val="470D00"/>
                        </a:buClr>
                        <a:buSzPts val="1800"/>
                        <a:buFont typeface="Verdana"/>
                        <a:buNone/>
                      </a:pPr>
                      <a:r>
                        <a:rPr b="1" i="0" lang="en-US" sz="1800" u="none" cap="none" strike="noStrike">
                          <a:solidFill>
                            <a:srgbClr val="470D00"/>
                          </a:solidFill>
                          <a:latin typeface="Verdana"/>
                          <a:ea typeface="Verdana"/>
                          <a:cs typeface="Verdana"/>
                          <a:sym typeface="Verdana"/>
                        </a:rPr>
                        <a:t>Revelation 2:1 “</a:t>
                      </a:r>
                      <a:r>
                        <a:rPr b="0" i="0" lang="en-US" sz="1800" u="none" cap="none" strike="noStrike">
                          <a:solidFill>
                            <a:srgbClr val="000000"/>
                          </a:solidFill>
                          <a:latin typeface="Verdana"/>
                          <a:ea typeface="Verdana"/>
                          <a:cs typeface="Verdana"/>
                          <a:sym typeface="Verdana"/>
                        </a:rPr>
                        <a:t> Unto the angel of the church of Ephesus write; These things saith he that holdeth the seven stars in his right hand, who walketh in the midst of the </a:t>
                      </a:r>
                      <a:r>
                        <a:rPr b="1" i="0" lang="en-US" sz="1800" u="sng" cap="none" strike="noStrike">
                          <a:solidFill>
                            <a:srgbClr val="000000"/>
                          </a:solidFill>
                          <a:latin typeface="Verdana"/>
                          <a:ea typeface="Verdana"/>
                          <a:cs typeface="Verdana"/>
                          <a:sym typeface="Verdana"/>
                        </a:rPr>
                        <a:t>seven golden candlesticks</a:t>
                      </a:r>
                      <a:r>
                        <a:rPr b="0" i="0" lang="en-US" sz="1800" u="none" cap="none" strike="noStrike">
                          <a:solidFill>
                            <a:srgbClr val="000000"/>
                          </a:solidFill>
                          <a:latin typeface="Verdana"/>
                          <a:ea typeface="Verdana"/>
                          <a:cs typeface="Verdana"/>
                          <a:sym typeface="Verdana"/>
                        </a:rPr>
                        <a:t>;</a:t>
                      </a:r>
                      <a:r>
                        <a:rPr b="1" i="0" lang="en-US" sz="1800" u="none" cap="none" strike="noStrike">
                          <a:solidFill>
                            <a:srgbClr val="470D00"/>
                          </a:solidFill>
                          <a:latin typeface="Verdana"/>
                          <a:ea typeface="Verdana"/>
                          <a:cs typeface="Verdana"/>
                          <a:sym typeface="Verdana"/>
                        </a:rPr>
                        <a:t>”</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l">
                        <a:lnSpc>
                          <a:spcPct val="100000"/>
                        </a:lnSpc>
                        <a:spcBef>
                          <a:spcPts val="0"/>
                        </a:spcBef>
                        <a:spcAft>
                          <a:spcPts val="0"/>
                        </a:spcAft>
                        <a:buClr>
                          <a:srgbClr val="470D00"/>
                        </a:buClr>
                        <a:buSzPts val="1800"/>
                        <a:buFont typeface="Verdana"/>
                        <a:buNone/>
                      </a:pPr>
                      <a:r>
                        <a:rPr b="0" i="0" lang="en-US" sz="1800" u="none" cap="none" strike="noStrike">
                          <a:solidFill>
                            <a:srgbClr val="470D00"/>
                          </a:solidFill>
                          <a:latin typeface="Verdana"/>
                          <a:ea typeface="Verdana"/>
                          <a:cs typeface="Verdana"/>
                          <a:sym typeface="Verdana"/>
                        </a:rPr>
                        <a:t>7 would-wanna-be bride of Isaiah 4:1 are prophetic picture of the church in the last days.</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l">
                        <a:lnSpc>
                          <a:spcPct val="100000"/>
                        </a:lnSpc>
                        <a:spcBef>
                          <a:spcPts val="0"/>
                        </a:spcBef>
                        <a:spcAft>
                          <a:spcPts val="0"/>
                        </a:spcAft>
                        <a:buClr>
                          <a:srgbClr val="470D00"/>
                        </a:buClr>
                        <a:buSzPts val="1800"/>
                        <a:buFont typeface="Verdana"/>
                        <a:buNone/>
                      </a:pPr>
                      <a:r>
                        <a:rPr b="0" i="0" lang="en-US" sz="1800" u="none" cap="none" strike="noStrike">
                          <a:solidFill>
                            <a:srgbClr val="470D00"/>
                          </a:solidFill>
                          <a:latin typeface="Verdana"/>
                          <a:ea typeface="Verdana"/>
                          <a:cs typeface="Verdana"/>
                          <a:sym typeface="Verdana"/>
                        </a:rPr>
                        <a:t>Last Days’ Church is represented by seven candlesticks in Revelation Chapters 1-3</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All seven women like to take hold of one man.</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7 Churches want to take hold of one man, Jesus.</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They want their own bread.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Churches today wants only to eat of their own bread, their own interpretation of God’s word.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They want to wear their own apparel.</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Many churches today want to wear their own apparel, rejecting separation from the world, reproof, holiness preaching, spiritual authority, and anything they think is negative.</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bl>
          </a:graphicData>
        </a:graphic>
      </p:graphicFrame>
      <p:sp>
        <p:nvSpPr>
          <p:cNvPr id="422" name="Google Shape;422;p16"/>
          <p:cNvSpPr txBox="1"/>
          <p:nvPr/>
        </p:nvSpPr>
        <p:spPr>
          <a:xfrm>
            <a:off x="173037" y="0"/>
            <a:ext cx="12673011"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Georgia"/>
              <a:buNone/>
            </a:pPr>
            <a:r>
              <a:rPr b="0" i="0" lang="en-US" sz="3600" u="none">
                <a:solidFill>
                  <a:srgbClr val="000000"/>
                </a:solidFill>
                <a:latin typeface="Georgia"/>
                <a:ea typeface="Georgia"/>
                <a:cs typeface="Georgia"/>
                <a:sym typeface="Georgia"/>
              </a:rPr>
              <a:t>They want to be bride of Christ </a:t>
            </a:r>
            <a:r>
              <a:rPr b="0" i="0" lang="en-US" sz="3600" u="sng">
                <a:solidFill>
                  <a:srgbClr val="000000"/>
                </a:solidFill>
                <a:latin typeface="Georgia"/>
                <a:ea typeface="Georgia"/>
                <a:cs typeface="Georgia"/>
                <a:sym typeface="Georgia"/>
              </a:rPr>
              <a:t>BUT IN THEIR OWN TERMS!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6" name="Shape 426"/>
        <p:cNvGrpSpPr/>
        <p:nvPr/>
      </p:nvGrpSpPr>
      <p:grpSpPr>
        <a:xfrm>
          <a:off x="0" y="0"/>
          <a:ext cx="0" cy="0"/>
          <a:chOff x="0" y="0"/>
          <a:chExt cx="0" cy="0"/>
        </a:xfrm>
      </p:grpSpPr>
      <p:grpSp>
        <p:nvGrpSpPr>
          <p:cNvPr id="427" name="Google Shape;427;p17"/>
          <p:cNvGrpSpPr/>
          <p:nvPr/>
        </p:nvGrpSpPr>
        <p:grpSpPr>
          <a:xfrm>
            <a:off x="-622300" y="-577851"/>
            <a:ext cx="13970000" cy="13968413"/>
            <a:chOff x="0" y="0"/>
            <a:chExt cx="1100" cy="1100"/>
          </a:xfrm>
        </p:grpSpPr>
        <p:pic>
          <p:nvPicPr>
            <p:cNvPr descr="dash-line.tiff" id="428" name="Google Shape;428;p17"/>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429" name="Google Shape;429;p17"/>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430" name="Google Shape;430;p17"/>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431" name="Google Shape;431;p17"/>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432" name="Google Shape;432;p17"/>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433" name="Google Shape;433;p17"/>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434" name="Google Shape;434;p17"/>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435" name="Google Shape;435;p17"/>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436" name="Google Shape;436;p17"/>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437" name="Google Shape;437;p17"/>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5 PRINCIPLES OF CHRISTIAN APPAREL:</a:t>
            </a:r>
            <a:endParaRPr/>
          </a:p>
        </p:txBody>
      </p:sp>
      <p:sp>
        <p:nvSpPr>
          <p:cNvPr id="438" name="Google Shape;438;p17"/>
          <p:cNvSpPr txBox="1"/>
          <p:nvPr/>
        </p:nvSpPr>
        <p:spPr>
          <a:xfrm>
            <a:off x="914400" y="2476500"/>
            <a:ext cx="10934700" cy="10795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0000"/>
              </a:buClr>
              <a:buSzPts val="3000"/>
              <a:buFont typeface="Georgia"/>
              <a:buChar char="•"/>
            </a:pPr>
            <a:r>
              <a:rPr b="0" i="0" lang="en-US" sz="3000" u="none">
                <a:solidFill>
                  <a:srgbClr val="000000"/>
                </a:solidFill>
                <a:latin typeface="Georgia"/>
                <a:ea typeface="Georgia"/>
                <a:cs typeface="Georgia"/>
                <a:sym typeface="Georgia"/>
              </a:rPr>
              <a:t>DRESS AND APPEARANCE ARE AN IMPORTANT INDICATOR OF CHRISTIAN CHARACTER.</a:t>
            </a:r>
            <a:endParaRPr/>
          </a:p>
        </p:txBody>
      </p:sp>
      <p:sp>
        <p:nvSpPr>
          <p:cNvPr id="439" name="Google Shape;439;p17"/>
          <p:cNvSpPr txBox="1"/>
          <p:nvPr/>
        </p:nvSpPr>
        <p:spPr>
          <a:xfrm>
            <a:off x="914400" y="3416300"/>
            <a:ext cx="10934700" cy="10795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86133E"/>
              </a:buClr>
              <a:buSzPts val="3000"/>
              <a:buFont typeface="Georgia"/>
              <a:buChar char="•"/>
            </a:pPr>
            <a:r>
              <a:rPr b="0" i="0" lang="en-US" sz="3000" u="none">
                <a:solidFill>
                  <a:srgbClr val="86133E"/>
                </a:solidFill>
                <a:latin typeface="Georgia"/>
                <a:ea typeface="Georgia"/>
                <a:cs typeface="Georgia"/>
                <a:sym typeface="Georgia"/>
              </a:rPr>
              <a:t>SCRIPTURE IS CONSISTENT IN ITS CONDEMNATION OF IMPROPER APPAREL.</a:t>
            </a:r>
            <a:endParaRPr/>
          </a:p>
        </p:txBody>
      </p:sp>
      <p:sp>
        <p:nvSpPr>
          <p:cNvPr id="440" name="Google Shape;440;p17"/>
          <p:cNvSpPr txBox="1"/>
          <p:nvPr/>
        </p:nvSpPr>
        <p:spPr>
          <a:xfrm>
            <a:off x="914400" y="4254500"/>
            <a:ext cx="11430000" cy="17272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000"/>
              <a:buFont typeface="Georgia"/>
              <a:buChar char="•"/>
            </a:pPr>
            <a:r>
              <a:rPr b="0" i="0" lang="en-US" sz="3000" u="none">
                <a:solidFill>
                  <a:srgbClr val="004F75"/>
                </a:solidFill>
                <a:latin typeface="Georgia"/>
                <a:ea typeface="Georgia"/>
                <a:cs typeface="Georgia"/>
                <a:sym typeface="Georgia"/>
              </a:rPr>
              <a:t>CHRISTIANS ARE REQUIRED TO DRESS MODESTLY, SHOWING RESPECT FOR GOD, THEMSELVES, AND OTHERS.</a:t>
            </a:r>
            <a:endParaRPr/>
          </a:p>
        </p:txBody>
      </p:sp>
      <p:sp>
        <p:nvSpPr>
          <p:cNvPr id="441" name="Google Shape;441;p17"/>
          <p:cNvSpPr txBox="1"/>
          <p:nvPr/>
        </p:nvSpPr>
        <p:spPr>
          <a:xfrm>
            <a:off x="863600" y="5537200"/>
            <a:ext cx="11518900" cy="23495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3DCC"/>
              </a:buClr>
              <a:buSzPts val="3000"/>
              <a:buFont typeface="Georgia"/>
              <a:buChar char="•"/>
            </a:pPr>
            <a:r>
              <a:rPr b="0" i="0" lang="en-US" sz="3000" u="none">
                <a:solidFill>
                  <a:srgbClr val="003DCC"/>
                </a:solidFill>
                <a:latin typeface="Georgia"/>
                <a:ea typeface="Georgia"/>
                <a:cs typeface="Georgia"/>
                <a:sym typeface="Georgia"/>
              </a:rPr>
              <a:t>CHRISTIANS MUST RESPECT GENDER DISTINCTIONS IN CLOTHING BY WEARING APPAREL THAT AFFIRMS THEIR MALE OR FEMALE IDENTITIES. LIKE MOST HOLINESS ISSUES, THIS PRINCIPLE GOES BACK TO CREATION!</a:t>
            </a:r>
            <a:endParaRPr/>
          </a:p>
        </p:txBody>
      </p:sp>
      <p:sp>
        <p:nvSpPr>
          <p:cNvPr id="442" name="Google Shape;442;p17"/>
          <p:cNvSpPr txBox="1"/>
          <p:nvPr/>
        </p:nvSpPr>
        <p:spPr>
          <a:xfrm>
            <a:off x="914400" y="7531100"/>
            <a:ext cx="11518900" cy="15494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2B4714"/>
              </a:buClr>
              <a:buSzPts val="3000"/>
              <a:buFont typeface="Georgia"/>
              <a:buChar char="•"/>
            </a:pPr>
            <a:r>
              <a:rPr b="0" i="0" lang="en-US" sz="3000" u="none">
                <a:solidFill>
                  <a:srgbClr val="2B4714"/>
                </a:solidFill>
                <a:latin typeface="Georgia"/>
                <a:ea typeface="Georgia"/>
                <a:cs typeface="Georgia"/>
                <a:sym typeface="Georgia"/>
              </a:rPr>
              <a:t>CLOTHES DO NOT MAKE A CHRISTIAN, BUT REAL CHRISTIANS ALWAYS REVEAL THEIR IDENTITY THROUGH THEIR MODEST CLOTHING AND APPEARANCE!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6" name="Shape 446"/>
        <p:cNvGrpSpPr/>
        <p:nvPr/>
      </p:nvGrpSpPr>
      <p:grpSpPr>
        <a:xfrm>
          <a:off x="0" y="0"/>
          <a:ext cx="0" cy="0"/>
          <a:chOff x="0" y="0"/>
          <a:chExt cx="0" cy="0"/>
        </a:xfrm>
      </p:grpSpPr>
      <p:grpSp>
        <p:nvGrpSpPr>
          <p:cNvPr id="447" name="Google Shape;447;p18"/>
          <p:cNvGrpSpPr/>
          <p:nvPr/>
        </p:nvGrpSpPr>
        <p:grpSpPr>
          <a:xfrm>
            <a:off x="-622300" y="-577851"/>
            <a:ext cx="13970000" cy="13968413"/>
            <a:chOff x="0" y="0"/>
            <a:chExt cx="1100" cy="1100"/>
          </a:xfrm>
        </p:grpSpPr>
        <p:pic>
          <p:nvPicPr>
            <p:cNvPr descr="dash-line.tiff" id="448" name="Google Shape;448;p18"/>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449" name="Google Shape;449;p18"/>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450" name="Google Shape;450;p18"/>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451" name="Google Shape;451;p18"/>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452" name="Google Shape;452;p18"/>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453" name="Google Shape;453;p18"/>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454" name="Google Shape;454;p18"/>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455" name="Google Shape;455;p18"/>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blue_low.png" id="456" name="Google Shape;456;p18"/>
          <p:cNvPicPr preferRelativeResize="0"/>
          <p:nvPr/>
        </p:nvPicPr>
        <p:blipFill rotWithShape="1">
          <a:blip r:embed="rId7">
            <a:alphaModFix/>
          </a:blip>
          <a:srcRect b="0" l="0" r="0" t="0"/>
          <a:stretch/>
        </p:blipFill>
        <p:spPr>
          <a:xfrm>
            <a:off x="774700" y="127000"/>
            <a:ext cx="11442700" cy="2616200"/>
          </a:xfrm>
          <a:prstGeom prst="rect">
            <a:avLst/>
          </a:prstGeom>
          <a:noFill/>
          <a:ln>
            <a:noFill/>
          </a:ln>
        </p:spPr>
      </p:pic>
      <p:sp>
        <p:nvSpPr>
          <p:cNvPr id="457" name="Google Shape;457;p18"/>
          <p:cNvSpPr txBox="1"/>
          <p:nvPr>
            <p:ph type="title"/>
          </p:nvPr>
        </p:nvSpPr>
        <p:spPr>
          <a:xfrm>
            <a:off x="1270000" y="3048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4F75"/>
              </a:buClr>
              <a:buSzPts val="4000"/>
              <a:buFont typeface="Permanent Marker"/>
              <a:buNone/>
            </a:pPr>
            <a:r>
              <a:rPr b="0" i="0" lang="en-US" sz="4000" u="none">
                <a:solidFill>
                  <a:srgbClr val="004F75"/>
                </a:solidFill>
                <a:latin typeface="Permanent Marker"/>
                <a:ea typeface="Permanent Marker"/>
                <a:cs typeface="Permanent Marker"/>
                <a:sym typeface="Permanent Marker"/>
              </a:rPr>
              <a:t>THIS TRUTH IS TAUGHT IMPLICITLY BY MANY NEGATIVE EXAMPLES IN THE OLD TESTAMENT, AND EXPLICITLY BY THE ADMONITIONS OF PAUL AND PETER.</a:t>
            </a:r>
            <a:endParaRPr/>
          </a:p>
        </p:txBody>
      </p:sp>
      <p:graphicFrame>
        <p:nvGraphicFramePr>
          <p:cNvPr id="458" name="Google Shape;458;p18"/>
          <p:cNvGraphicFramePr/>
          <p:nvPr/>
        </p:nvGraphicFramePr>
        <p:xfrm>
          <a:off x="1270000" y="2971800"/>
          <a:ext cx="3000000" cy="3000000"/>
        </p:xfrm>
        <a:graphic>
          <a:graphicData uri="http://schemas.openxmlformats.org/drawingml/2006/table">
            <a:tbl>
              <a:tblPr>
                <a:noFill/>
                <a:tableStyleId>{F8CE6E75-83FE-49C6-84C0-1DBC7C65CF65}</a:tableStyleId>
              </a:tblPr>
              <a:tblGrid>
                <a:gridCol w="3487725"/>
                <a:gridCol w="3487725"/>
                <a:gridCol w="3487725"/>
              </a:tblGrid>
              <a:tr h="1905000">
                <a:tc>
                  <a:txBody>
                    <a:bodyPr/>
                    <a:lstStyle/>
                    <a:p>
                      <a:pPr indent="0" lvl="0" marL="0" marR="0" rtl="0" algn="ctr">
                        <a:lnSpc>
                          <a:spcPct val="100000"/>
                        </a:lnSpc>
                        <a:spcBef>
                          <a:spcPts val="0"/>
                        </a:spcBef>
                        <a:spcAft>
                          <a:spcPts val="0"/>
                        </a:spcAft>
                        <a:buClr>
                          <a:srgbClr val="1F1F1F"/>
                        </a:buClr>
                        <a:buSzPts val="3200"/>
                        <a:buFont typeface="Georgia"/>
                        <a:buNone/>
                      </a:pPr>
                      <a:r>
                        <a:rPr b="0" i="0" lang="en-US" sz="3200" u="none" cap="none" strike="noStrike">
                          <a:solidFill>
                            <a:srgbClr val="1F1F1F"/>
                          </a:solidFill>
                          <a:latin typeface="Georgia"/>
                          <a:ea typeface="Georgia"/>
                          <a:cs typeface="Georgia"/>
                          <a:sym typeface="Georgia"/>
                        </a:rPr>
                        <a:t>PORTION OF SCRIPTURE</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ctr">
                        <a:lnSpc>
                          <a:spcPct val="100000"/>
                        </a:lnSpc>
                        <a:spcBef>
                          <a:spcPts val="0"/>
                        </a:spcBef>
                        <a:spcAft>
                          <a:spcPts val="0"/>
                        </a:spcAft>
                        <a:buClr>
                          <a:srgbClr val="1F1F1F"/>
                        </a:buClr>
                        <a:buSzPts val="3200"/>
                        <a:buFont typeface="Georgia"/>
                        <a:buNone/>
                      </a:pPr>
                      <a:r>
                        <a:rPr b="0" i="0" lang="en-US" sz="3200" u="none" cap="none" strike="noStrike">
                          <a:solidFill>
                            <a:srgbClr val="1F1F1F"/>
                          </a:solidFill>
                          <a:latin typeface="Georgia"/>
                          <a:ea typeface="Georgia"/>
                          <a:cs typeface="Georgia"/>
                          <a:sym typeface="Georgia"/>
                        </a:rPr>
                        <a:t>TYPE OF INSTRUCTION</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ctr">
                        <a:lnSpc>
                          <a:spcPct val="100000"/>
                        </a:lnSpc>
                        <a:spcBef>
                          <a:spcPts val="0"/>
                        </a:spcBef>
                        <a:spcAft>
                          <a:spcPts val="0"/>
                        </a:spcAft>
                        <a:buClr>
                          <a:srgbClr val="1F1F1F"/>
                        </a:buClr>
                        <a:buSzPts val="3200"/>
                        <a:buFont typeface="Georgia"/>
                        <a:buNone/>
                      </a:pPr>
                      <a:r>
                        <a:rPr b="0" i="0" lang="en-US" sz="3200" u="none" cap="none" strike="noStrike">
                          <a:solidFill>
                            <a:srgbClr val="1F1F1F"/>
                          </a:solidFill>
                          <a:latin typeface="Georgia"/>
                          <a:ea typeface="Georgia"/>
                          <a:cs typeface="Georgia"/>
                          <a:sym typeface="Georgia"/>
                        </a:rPr>
                        <a:t>ACHIEVED BY</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r>
              <a:tr h="1905000">
                <a:tc>
                  <a:txBody>
                    <a:bodyPr/>
                    <a:lstStyle/>
                    <a:p>
                      <a:pPr indent="0" lvl="0" marL="0" marR="0" rtl="0" algn="ctr">
                        <a:lnSpc>
                          <a:spcPct val="100000"/>
                        </a:lnSpc>
                        <a:spcBef>
                          <a:spcPts val="0"/>
                        </a:spcBef>
                        <a:spcAft>
                          <a:spcPts val="0"/>
                        </a:spcAft>
                        <a:buClr>
                          <a:srgbClr val="1F1F1F"/>
                        </a:buClr>
                        <a:buSzPts val="3000"/>
                        <a:buFont typeface="Helvetica Neue"/>
                        <a:buNone/>
                      </a:pPr>
                      <a:r>
                        <a:rPr b="0" i="0" lang="en-US" sz="3000" u="none" cap="none" strike="noStrike">
                          <a:solidFill>
                            <a:srgbClr val="1F1F1F"/>
                          </a:solidFill>
                          <a:latin typeface="Helvetica Neue"/>
                          <a:ea typeface="Helvetica Neue"/>
                          <a:cs typeface="Helvetica Neue"/>
                          <a:sym typeface="Helvetica Neue"/>
                        </a:rPr>
                        <a:t>OLD TESTAMENT</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F1F1F"/>
                        </a:buClr>
                        <a:buSzPts val="3000"/>
                        <a:buFont typeface="Helvetica Neue"/>
                        <a:buNone/>
                      </a:pPr>
                      <a:r>
                        <a:rPr b="0" i="0" lang="en-US" sz="3000" u="none" cap="none" strike="noStrike">
                          <a:solidFill>
                            <a:srgbClr val="1F1F1F"/>
                          </a:solidFill>
                          <a:latin typeface="Helvetica Neue"/>
                          <a:ea typeface="Helvetica Neue"/>
                          <a:cs typeface="Helvetica Neue"/>
                          <a:sym typeface="Helvetica Neue"/>
                        </a:rPr>
                        <a:t>IMPLICIT TEACHING</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F1F1F"/>
                        </a:buClr>
                        <a:buSzPts val="3000"/>
                        <a:buFont typeface="Helvetica Neue"/>
                        <a:buNone/>
                      </a:pPr>
                      <a:r>
                        <a:rPr b="0" i="0" lang="en-US" sz="3000" u="none" cap="none" strike="noStrike">
                          <a:solidFill>
                            <a:srgbClr val="1F1F1F"/>
                          </a:solidFill>
                          <a:latin typeface="Helvetica Neue"/>
                          <a:ea typeface="Helvetica Neue"/>
                          <a:cs typeface="Helvetica Neue"/>
                          <a:sym typeface="Helvetica Neue"/>
                        </a:rPr>
                        <a:t>NEGATIVE EXAMPLES</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tcPr>
                </a:tc>
              </a:tr>
              <a:tr h="1905000">
                <a:tc>
                  <a:txBody>
                    <a:bodyPr/>
                    <a:lstStyle/>
                    <a:p>
                      <a:pPr indent="0" lvl="0" marL="0" marR="0" rtl="0" algn="ctr">
                        <a:lnSpc>
                          <a:spcPct val="100000"/>
                        </a:lnSpc>
                        <a:spcBef>
                          <a:spcPts val="0"/>
                        </a:spcBef>
                        <a:spcAft>
                          <a:spcPts val="0"/>
                        </a:spcAft>
                        <a:buClr>
                          <a:srgbClr val="1F1F1F"/>
                        </a:buClr>
                        <a:buSzPts val="3000"/>
                        <a:buFont typeface="Helvetica Neue"/>
                        <a:buNone/>
                      </a:pPr>
                      <a:r>
                        <a:rPr b="0" i="0" lang="en-US" sz="3000" u="none" cap="none" strike="noStrike">
                          <a:solidFill>
                            <a:srgbClr val="1F1F1F"/>
                          </a:solidFill>
                          <a:latin typeface="Helvetica Neue"/>
                          <a:ea typeface="Helvetica Neue"/>
                          <a:cs typeface="Helvetica Neue"/>
                          <a:sym typeface="Helvetica Neue"/>
                        </a:rPr>
                        <a:t>NEW TESTAMENT</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F1F1F"/>
                        </a:buClr>
                        <a:buSzPts val="3000"/>
                        <a:buFont typeface="Helvetica Neue"/>
                        <a:buNone/>
                      </a:pPr>
                      <a:r>
                        <a:rPr b="0" i="0" lang="en-US" sz="3000" u="none" cap="none" strike="noStrike">
                          <a:solidFill>
                            <a:srgbClr val="1F1F1F"/>
                          </a:solidFill>
                          <a:latin typeface="Helvetica Neue"/>
                          <a:ea typeface="Helvetica Neue"/>
                          <a:cs typeface="Helvetica Neue"/>
                          <a:sym typeface="Helvetica Neue"/>
                        </a:rPr>
                        <a:t>EXPLICIT TEACHING</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F1F1F"/>
                        </a:buClr>
                        <a:buSzPts val="3000"/>
                        <a:buFont typeface="Helvetica Neue"/>
                        <a:buNone/>
                      </a:pPr>
                      <a:r>
                        <a:rPr b="0" i="0" lang="en-US" sz="3000" u="none" cap="none" strike="noStrike">
                          <a:solidFill>
                            <a:srgbClr val="1F1F1F"/>
                          </a:solidFill>
                          <a:latin typeface="Helvetica Neue"/>
                          <a:ea typeface="Helvetica Neue"/>
                          <a:cs typeface="Helvetica Neue"/>
                          <a:sym typeface="Helvetica Neue"/>
                        </a:rPr>
                        <a:t>POSITIVE ADMONITIONS</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grpSp>
        <p:nvGrpSpPr>
          <p:cNvPr id="463" name="Google Shape;463;p19"/>
          <p:cNvGrpSpPr/>
          <p:nvPr/>
        </p:nvGrpSpPr>
        <p:grpSpPr>
          <a:xfrm>
            <a:off x="-10909300" y="-1714500"/>
            <a:ext cx="34823399" cy="11466512"/>
            <a:chOff x="0" y="0"/>
            <a:chExt cx="2742" cy="903"/>
          </a:xfrm>
        </p:grpSpPr>
        <p:pic>
          <p:nvPicPr>
            <p:cNvPr descr="dots-line-cropped.tiff" id="464" name="Google Shape;464;p19"/>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465" name="Google Shape;465;p19"/>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466" name="Google Shape;466;p19"/>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467" name="Google Shape;467;p19"/>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468" name="Google Shape;468;p19"/>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469" name="Google Shape;469;p19"/>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470" name="Google Shape;470;p19"/>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471" name="Google Shape;471;p19"/>
            <p:cNvPicPr preferRelativeResize="0"/>
            <p:nvPr/>
          </p:nvPicPr>
          <p:blipFill rotWithShape="1">
            <a:blip r:embed="rId7">
              <a:alphaModFix/>
            </a:blip>
            <a:srcRect b="0" l="0" r="0" t="0"/>
            <a:stretch/>
          </p:blipFill>
          <p:spPr>
            <a:xfrm>
              <a:off x="1813" y="175"/>
              <a:ext cx="25" cy="678"/>
            </a:xfrm>
            <a:prstGeom prst="rect">
              <a:avLst/>
            </a:prstGeom>
            <a:noFill/>
            <a:ln>
              <a:noFill/>
            </a:ln>
          </p:spPr>
        </p:pic>
      </p:grpSp>
      <p:pic>
        <p:nvPicPr>
          <p:cNvPr descr="apparel.jpg" id="472" name="Google Shape;472;p19"/>
          <p:cNvPicPr preferRelativeResize="0"/>
          <p:nvPr/>
        </p:nvPicPr>
        <p:blipFill rotWithShape="1">
          <a:blip r:embed="rId8">
            <a:alphaModFix/>
          </a:blip>
          <a:srcRect b="0" l="0" r="0" t="0"/>
          <a:stretch/>
        </p:blipFill>
        <p:spPr>
          <a:xfrm>
            <a:off x="150813" y="95250"/>
            <a:ext cx="12717462" cy="9537700"/>
          </a:xfrm>
          <a:prstGeom prst="rect">
            <a:avLst/>
          </a:prstGeom>
          <a:noFill/>
          <a:ln>
            <a:noFill/>
          </a:ln>
        </p:spPr>
      </p:pic>
      <p:sp>
        <p:nvSpPr>
          <p:cNvPr id="473" name="Google Shape;473;p19"/>
          <p:cNvSpPr txBox="1"/>
          <p:nvPr/>
        </p:nvSpPr>
        <p:spPr>
          <a:xfrm>
            <a:off x="2006600" y="368300"/>
            <a:ext cx="9779000" cy="8267700"/>
          </a:xfrm>
          <a:prstGeom prst="rect">
            <a:avLst/>
          </a:prstGeom>
          <a:noFill/>
          <a:ln>
            <a:noFill/>
          </a:ln>
          <a:effectLst>
            <a:outerShdw blurRad="63500" dir="5400000" dist="50800">
              <a:srgbClr val="1F1F1F">
                <a:alpha val="69411"/>
              </a:srgbClr>
            </a:outerShdw>
          </a:effectLst>
        </p:spPr>
        <p:txBody>
          <a:bodyPr anchorCtr="0" anchor="b" bIns="0" lIns="0" spcFirstLastPara="1" rIns="0" wrap="square" tIns="0">
            <a:noAutofit/>
          </a:bodyPr>
          <a:lstStyle/>
          <a:p>
            <a:pPr indent="0" lvl="0" marL="0" marR="0" rtl="0" algn="ctr">
              <a:lnSpc>
                <a:spcPct val="100000"/>
              </a:lnSpc>
              <a:spcBef>
                <a:spcPts val="0"/>
              </a:spcBef>
              <a:spcAft>
                <a:spcPts val="0"/>
              </a:spcAft>
              <a:buClr>
                <a:srgbClr val="FFFFFF"/>
              </a:buClr>
              <a:buSzPts val="8500"/>
              <a:buFont typeface="Helvetica Neue"/>
              <a:buNone/>
            </a:pPr>
            <a:r>
              <a:rPr b="1" i="0" lang="en-US" sz="8500" u="none">
                <a:solidFill>
                  <a:srgbClr val="FFFFFF"/>
                </a:solidFill>
                <a:latin typeface="Helvetica Neue"/>
                <a:ea typeface="Helvetica Neue"/>
                <a:cs typeface="Helvetica Neue"/>
                <a:sym typeface="Helvetica Neue"/>
              </a:rPr>
              <a:t>TRACE THE CONCEPT OF APPAREL THROUGH THE SCRIPTURES:</a:t>
            </a:r>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grpSp>
        <p:nvGrpSpPr>
          <p:cNvPr id="214" name="Google Shape;214;p2"/>
          <p:cNvGrpSpPr/>
          <p:nvPr/>
        </p:nvGrpSpPr>
        <p:grpSpPr>
          <a:xfrm>
            <a:off x="-622300" y="-577851"/>
            <a:ext cx="13970000" cy="13968413"/>
            <a:chOff x="0" y="0"/>
            <a:chExt cx="1100" cy="1100"/>
          </a:xfrm>
        </p:grpSpPr>
        <p:pic>
          <p:nvPicPr>
            <p:cNvPr descr="dash-line.tiff" id="215" name="Google Shape;215;p2"/>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216" name="Google Shape;216;p2"/>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217" name="Google Shape;217;p2"/>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218" name="Google Shape;218;p2"/>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219" name="Google Shape;219;p2"/>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220" name="Google Shape;220;p2"/>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221" name="Google Shape;221;p2"/>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222" name="Google Shape;222;p2"/>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223" name="Google Shape;223;p2"/>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224" name="Google Shape;224;p2"/>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ASPECTS OF SALVATION</a:t>
            </a:r>
            <a:endParaRPr/>
          </a:p>
        </p:txBody>
      </p:sp>
      <p:sp>
        <p:nvSpPr>
          <p:cNvPr id="225" name="Google Shape;225;p2"/>
          <p:cNvSpPr txBox="1"/>
          <p:nvPr>
            <p:ph idx="1" type="body"/>
          </p:nvPr>
        </p:nvSpPr>
        <p:spPr>
          <a:xfrm>
            <a:off x="1270000" y="2717800"/>
            <a:ext cx="10464800" cy="6172200"/>
          </a:xfrm>
          <a:prstGeom prst="rect">
            <a:avLst/>
          </a:prstGeom>
          <a:noFill/>
          <a:ln>
            <a:noFill/>
          </a:ln>
        </p:spPr>
        <p:txBody>
          <a:bodyPr anchorCtr="0" anchor="ctr" bIns="50800" lIns="50800" spcFirstLastPara="1" rIns="50800" wrap="square" tIns="50800">
            <a:noAutofit/>
          </a:bodyPr>
          <a:lstStyle/>
          <a:p>
            <a:pPr indent="-266700" lvl="0" marL="381000" rtl="0" algn="l">
              <a:spcBef>
                <a:spcPts val="0"/>
              </a:spcBef>
              <a:spcAft>
                <a:spcPts val="0"/>
              </a:spcAft>
              <a:buClr>
                <a:srgbClr val="004F75"/>
              </a:buClr>
              <a:buSzPts val="1800"/>
              <a:buFont typeface="Georgia"/>
              <a:buNone/>
            </a:pPr>
            <a:r>
              <a:t/>
            </a:r>
            <a:endParaRPr sz="3600">
              <a:solidFill>
                <a:srgbClr val="004F75"/>
              </a:solidFill>
              <a:latin typeface="Georgia"/>
              <a:ea typeface="Georgia"/>
              <a:cs typeface="Georgia"/>
              <a:sym typeface="Georgia"/>
            </a:endParaRPr>
          </a:p>
        </p:txBody>
      </p:sp>
      <p:graphicFrame>
        <p:nvGraphicFramePr>
          <p:cNvPr id="226" name="Google Shape;226;p2"/>
          <p:cNvGraphicFramePr/>
          <p:nvPr/>
        </p:nvGraphicFramePr>
        <p:xfrm>
          <a:off x="1270000" y="2705100"/>
          <a:ext cx="3000000" cy="3000000"/>
        </p:xfrm>
        <a:graphic>
          <a:graphicData uri="http://schemas.openxmlformats.org/drawingml/2006/table">
            <a:tbl>
              <a:tblPr>
                <a:noFill/>
                <a:tableStyleId>{F8CE6E75-83FE-49C6-84C0-1DBC7C65CF65}</a:tableStyleId>
              </a:tblPr>
              <a:tblGrid>
                <a:gridCol w="3484550"/>
                <a:gridCol w="3484550"/>
                <a:gridCol w="3484550"/>
              </a:tblGrid>
              <a:tr h="1027100">
                <a:tc>
                  <a:txBody>
                    <a:bodyPr/>
                    <a:lstStyle/>
                    <a:p>
                      <a:pPr indent="0" lvl="0" marL="0" marR="0" rtl="0" algn="ctr">
                        <a:lnSpc>
                          <a:spcPct val="100000"/>
                        </a:lnSpc>
                        <a:spcBef>
                          <a:spcPts val="0"/>
                        </a:spcBef>
                        <a:spcAft>
                          <a:spcPts val="0"/>
                        </a:spcAft>
                        <a:buClr>
                          <a:srgbClr val="003DCC"/>
                        </a:buClr>
                        <a:buSzPts val="3200"/>
                        <a:buFont typeface="Georgia"/>
                        <a:buNone/>
                      </a:pPr>
                      <a:r>
                        <a:rPr b="0" i="0" lang="en-US" sz="3200" u="none" cap="none" strike="noStrike">
                          <a:solidFill>
                            <a:srgbClr val="003DCC"/>
                          </a:solidFill>
                          <a:latin typeface="Georgia"/>
                          <a:ea typeface="Georgia"/>
                          <a:cs typeface="Georgia"/>
                          <a:sym typeface="Georgia"/>
                        </a:rPr>
                        <a:t>PAST</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rgbClr val="6E0500"/>
                        </a:buClr>
                        <a:buSzPts val="3200"/>
                        <a:buFont typeface="Georgia"/>
                        <a:buNone/>
                      </a:pPr>
                      <a:r>
                        <a:rPr b="0" i="0" lang="en-US" sz="3200" u="none" cap="none" strike="noStrike">
                          <a:solidFill>
                            <a:srgbClr val="6E0500"/>
                          </a:solidFill>
                          <a:latin typeface="Georgia"/>
                          <a:ea typeface="Georgia"/>
                          <a:cs typeface="Georgia"/>
                          <a:sym typeface="Georgia"/>
                        </a:rPr>
                        <a:t>PRESENT</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1D300D"/>
                        </a:buClr>
                        <a:buSzPts val="3200"/>
                        <a:buFont typeface="Georgia"/>
                        <a:buNone/>
                      </a:pPr>
                      <a:r>
                        <a:rPr b="0" i="0" lang="en-US" sz="3200" u="none" cap="none" strike="noStrike">
                          <a:solidFill>
                            <a:srgbClr val="1D300D"/>
                          </a:solidFill>
                          <a:latin typeface="Georgia"/>
                          <a:ea typeface="Georgia"/>
                          <a:cs typeface="Georgia"/>
                          <a:sym typeface="Georgia"/>
                        </a:rPr>
                        <a:t>FUTURE</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FFFFFF"/>
                    </a:solidFill>
                  </a:tcPr>
                </a:tc>
              </a:tr>
              <a:tr h="1027100">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WE WERE SAVED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WE ARE BEING SAVED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F6C7D9"/>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WE WILL BE SAVED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r>
              <a:tr h="1027100">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JUSTIFIED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SANCTIFIED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F6C7D9"/>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GLORIFIED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r>
              <a:tr h="1027100">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POSITIONAL</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EXPERIENTIAL</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F6C7D9"/>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ETERNAL</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r>
              <a:tr h="1027100">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RIGHTEOUSNESS</a:t>
                      </a:r>
                      <a:endParaRPr/>
                    </a:p>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IMPUTED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RIGHTEOUSNESS</a:t>
                      </a:r>
                      <a:endParaRPr/>
                    </a:p>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IMPARTED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F6C7D9"/>
                    </a:solidFill>
                  </a:tcPr>
                </a:tc>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RIGHTEOUSNESS</a:t>
                      </a:r>
                      <a:endParaRPr/>
                    </a:p>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IMPLANTED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r>
              <a:tr h="1027100">
                <a:tc>
                  <a:txBody>
                    <a:bodyPr/>
                    <a:lstStyle/>
                    <a:p>
                      <a:pPr indent="0" lvl="0" marL="0" marR="0" rtl="0" algn="ctr">
                        <a:lnSpc>
                          <a:spcPct val="100000"/>
                        </a:lnSpc>
                        <a:spcBef>
                          <a:spcPts val="0"/>
                        </a:spcBef>
                        <a:spcAft>
                          <a:spcPts val="0"/>
                        </a:spcAft>
                        <a:buClr>
                          <a:srgbClr val="1F1F1F"/>
                        </a:buClr>
                        <a:buSzPts val="2500"/>
                        <a:buFont typeface="Georgia"/>
                        <a:buNone/>
                      </a:pPr>
                      <a:r>
                        <a:rPr b="0" i="0" lang="en-US" sz="2500" u="none" cap="none" strike="noStrike">
                          <a:solidFill>
                            <a:srgbClr val="1F1F1F"/>
                          </a:solidFill>
                          <a:latin typeface="Georgia"/>
                          <a:ea typeface="Georgia"/>
                          <a:cs typeface="Georgia"/>
                          <a:sym typeface="Georgia"/>
                        </a:rPr>
                        <a:t>SAVED FROM PENALTY OF SIN</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1F1F1F"/>
                        </a:buClr>
                        <a:buSzPts val="2000"/>
                        <a:buFont typeface="Georgia"/>
                        <a:buNone/>
                      </a:pPr>
                      <a:r>
                        <a:rPr b="0" i="0" lang="en-US" sz="2000" u="none" cap="none" strike="noStrike">
                          <a:solidFill>
                            <a:srgbClr val="1F1F1F"/>
                          </a:solidFill>
                          <a:latin typeface="Georgia"/>
                          <a:ea typeface="Georgia"/>
                          <a:cs typeface="Georgia"/>
                          <a:sym typeface="Georgia"/>
                        </a:rPr>
                        <a:t>BEING SAVED FROM POWER OF SIN</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F6C7D9"/>
                    </a:solidFill>
                  </a:tcPr>
                </a:tc>
                <a:tc>
                  <a:txBody>
                    <a:bodyPr/>
                    <a:lstStyle/>
                    <a:p>
                      <a:pPr indent="0" lvl="0" marL="0" marR="0" rtl="0" algn="ctr">
                        <a:lnSpc>
                          <a:spcPct val="100000"/>
                        </a:lnSpc>
                        <a:spcBef>
                          <a:spcPts val="0"/>
                        </a:spcBef>
                        <a:spcAft>
                          <a:spcPts val="0"/>
                        </a:spcAft>
                        <a:buClr>
                          <a:srgbClr val="1F1F1F"/>
                        </a:buClr>
                        <a:buSzPts val="2000"/>
                        <a:buFont typeface="Georgia"/>
                        <a:buNone/>
                      </a:pPr>
                      <a:r>
                        <a:rPr b="0" i="0" lang="en-US" sz="2000" u="none" cap="none" strike="noStrike">
                          <a:solidFill>
                            <a:srgbClr val="1F1F1F"/>
                          </a:solidFill>
                          <a:latin typeface="Georgia"/>
                          <a:ea typeface="Georgia"/>
                          <a:cs typeface="Georgia"/>
                          <a:sym typeface="Georgia"/>
                        </a:rPr>
                        <a:t>WE WILL BE SAVED FROM THE PRESENCE OF SIN</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E6E6E6"/>
                    </a:solidFill>
                  </a:tcPr>
                </a:tc>
              </a:tr>
            </a:tbl>
          </a:graphicData>
        </a:graphic>
      </p:graphicFrame>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7" name="Shape 477"/>
        <p:cNvGrpSpPr/>
        <p:nvPr/>
      </p:nvGrpSpPr>
      <p:grpSpPr>
        <a:xfrm>
          <a:off x="0" y="0"/>
          <a:ext cx="0" cy="0"/>
          <a:chOff x="0" y="0"/>
          <a:chExt cx="0" cy="0"/>
        </a:xfrm>
      </p:grpSpPr>
      <p:grpSp>
        <p:nvGrpSpPr>
          <p:cNvPr id="478" name="Google Shape;478;p20"/>
          <p:cNvGrpSpPr/>
          <p:nvPr/>
        </p:nvGrpSpPr>
        <p:grpSpPr>
          <a:xfrm>
            <a:off x="-10909300" y="-1714500"/>
            <a:ext cx="34823399" cy="11466512"/>
            <a:chOff x="0" y="0"/>
            <a:chExt cx="2742" cy="903"/>
          </a:xfrm>
        </p:grpSpPr>
        <p:pic>
          <p:nvPicPr>
            <p:cNvPr descr="dots-line-cropped.tiff" id="479" name="Google Shape;479;p20"/>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480" name="Google Shape;480;p20"/>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481" name="Google Shape;481;p20"/>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482" name="Google Shape;482;p20"/>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483" name="Google Shape;483;p20"/>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484" name="Google Shape;484;p20"/>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485" name="Google Shape;485;p20"/>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486" name="Google Shape;486;p20"/>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487" name="Google Shape;487;p20"/>
          <p:cNvSpPr txBox="1"/>
          <p:nvPr>
            <p:ph type="title"/>
          </p:nvPr>
        </p:nvSpPr>
        <p:spPr>
          <a:xfrm>
            <a:off x="3886200" y="520700"/>
            <a:ext cx="4876800" cy="18923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6000"/>
              <a:buFont typeface="Georgia"/>
              <a:buNone/>
            </a:pPr>
            <a:r>
              <a:rPr b="0" i="1" lang="en-US" sz="6000" u="none">
                <a:solidFill>
                  <a:srgbClr val="1F1F1F"/>
                </a:solidFill>
                <a:latin typeface="Georgia"/>
                <a:ea typeface="Georgia"/>
                <a:cs typeface="Georgia"/>
                <a:sym typeface="Georgia"/>
              </a:rPr>
              <a:t>1. Mankind’s First Clothing</a:t>
            </a:r>
            <a:endParaRPr/>
          </a:p>
        </p:txBody>
      </p:sp>
      <p:pic>
        <p:nvPicPr>
          <p:cNvPr descr="apron.jpg" id="488" name="Google Shape;488;p20"/>
          <p:cNvPicPr preferRelativeResize="0"/>
          <p:nvPr/>
        </p:nvPicPr>
        <p:blipFill rotWithShape="1">
          <a:blip r:embed="rId8">
            <a:alphaModFix/>
          </a:blip>
          <a:srcRect b="0" l="0" r="0" t="0"/>
          <a:stretch/>
        </p:blipFill>
        <p:spPr>
          <a:xfrm rot="535679">
            <a:off x="5940425" y="3168650"/>
            <a:ext cx="2774950" cy="5549900"/>
          </a:xfrm>
          <a:prstGeom prst="rect">
            <a:avLst/>
          </a:prstGeom>
          <a:noFill/>
          <a:ln>
            <a:noFill/>
          </a:ln>
        </p:spPr>
      </p:pic>
      <p:sp>
        <p:nvSpPr>
          <p:cNvPr id="489" name="Google Shape;489;p20"/>
          <p:cNvSpPr txBox="1"/>
          <p:nvPr/>
        </p:nvSpPr>
        <p:spPr>
          <a:xfrm>
            <a:off x="889000" y="2260600"/>
            <a:ext cx="4991100" cy="6997700"/>
          </a:xfrm>
          <a:prstGeom prst="rect">
            <a:avLst/>
          </a:prstGeom>
          <a:noFill/>
          <a:ln>
            <a:noFill/>
          </a:ln>
        </p:spPr>
        <p:txBody>
          <a:bodyPr anchorCtr="0" anchor="t" bIns="0" lIns="0" spcFirstLastPara="1" rIns="0" wrap="square" tIns="0">
            <a:noAutofit/>
          </a:bodyPr>
          <a:lstStyle/>
          <a:p>
            <a:pPr indent="0" lvl="4" marL="0" marR="0" rtl="0" algn="l">
              <a:lnSpc>
                <a:spcPct val="100000"/>
              </a:lnSpc>
              <a:spcBef>
                <a:spcPts val="0"/>
              </a:spcBef>
              <a:spcAft>
                <a:spcPts val="0"/>
              </a:spcAft>
              <a:buClr>
                <a:srgbClr val="470D00"/>
              </a:buClr>
              <a:buSzPts val="2400"/>
              <a:buFont typeface="Verdana"/>
              <a:buNone/>
            </a:pPr>
            <a:r>
              <a:rPr b="1" i="0" lang="en-US" sz="2400" u="none" cap="none" strike="noStrike">
                <a:solidFill>
                  <a:srgbClr val="470D00"/>
                </a:solidFill>
                <a:latin typeface="Verdana"/>
                <a:ea typeface="Verdana"/>
                <a:cs typeface="Verdana"/>
                <a:sym typeface="Verdana"/>
              </a:rPr>
              <a:t>Genesis 3:6-10</a:t>
            </a:r>
            <a:endParaRPr/>
          </a:p>
          <a:p>
            <a:pPr indent="0" lvl="4" marL="0" marR="0" rtl="0" algn="l">
              <a:lnSpc>
                <a:spcPct val="100000"/>
              </a:lnSpc>
              <a:spcBef>
                <a:spcPts val="0"/>
              </a:spcBef>
              <a:spcAft>
                <a:spcPts val="0"/>
              </a:spcAft>
              <a:buClr>
                <a:srgbClr val="470D00"/>
              </a:buClr>
              <a:buSzPts val="1200"/>
              <a:buFont typeface="Verdana"/>
              <a:buNone/>
            </a:pPr>
            <a:r>
              <a:rPr b="0" i="0" lang="en-US" sz="1200" u="none" cap="none" strike="noStrike">
                <a:solidFill>
                  <a:srgbClr val="470D00"/>
                </a:solidFill>
                <a:latin typeface="Verdana"/>
                <a:ea typeface="Verdana"/>
                <a:cs typeface="Verdana"/>
                <a:sym typeface="Verdana"/>
              </a:rPr>
              <a:t>King James Version (KJV)</a:t>
            </a:r>
            <a:endParaRPr/>
          </a:p>
          <a:p>
            <a:pPr indent="0" lvl="4" marL="0" marR="0" rtl="0" algn="l">
              <a:lnSpc>
                <a:spcPct val="100000"/>
              </a:lnSpc>
              <a:spcBef>
                <a:spcPts val="160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 </a:t>
            </a:r>
            <a:r>
              <a:rPr b="1" i="0" lang="en-US" sz="1200" u="none" cap="none" strike="noStrike">
                <a:solidFill>
                  <a:srgbClr val="000000"/>
                </a:solidFill>
                <a:latin typeface="Verdana"/>
                <a:ea typeface="Verdana"/>
                <a:cs typeface="Verdana"/>
                <a:sym typeface="Verdana"/>
              </a:rPr>
              <a:t>6</a:t>
            </a:r>
            <a:r>
              <a:rPr b="0" i="0" lang="en-US" sz="1600" u="none" cap="none" strike="noStrike">
                <a:solidFill>
                  <a:srgbClr val="000000"/>
                </a:solidFill>
                <a:latin typeface="Verdana"/>
                <a:ea typeface="Verdana"/>
                <a:cs typeface="Verdana"/>
                <a:sym typeface="Verdana"/>
              </a:rPr>
              <a:t>And when the woman saw that the tree was good for food, and that it was pleasant to the eyes, and a tree to be desired to make one wise, she took of the fruit thereof, and did eat, and gave also unto her husband with her; and he did eat.</a:t>
            </a:r>
            <a:endParaRPr/>
          </a:p>
          <a:p>
            <a:pPr indent="0" lvl="4" marL="0" marR="0" rtl="0" algn="l">
              <a:lnSpc>
                <a:spcPct val="100000"/>
              </a:lnSpc>
              <a:spcBef>
                <a:spcPts val="160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 </a:t>
            </a:r>
            <a:r>
              <a:rPr b="1" i="0" lang="en-US" sz="1200" u="none" cap="none" strike="noStrike">
                <a:solidFill>
                  <a:srgbClr val="000000"/>
                </a:solidFill>
                <a:latin typeface="Verdana"/>
                <a:ea typeface="Verdana"/>
                <a:cs typeface="Verdana"/>
                <a:sym typeface="Verdana"/>
              </a:rPr>
              <a:t>7</a:t>
            </a:r>
            <a:r>
              <a:rPr b="0" i="0" lang="en-US" sz="1600" u="none" cap="none" strike="noStrike">
                <a:solidFill>
                  <a:srgbClr val="000000"/>
                </a:solidFill>
                <a:latin typeface="Verdana"/>
                <a:ea typeface="Verdana"/>
                <a:cs typeface="Verdana"/>
                <a:sym typeface="Verdana"/>
              </a:rPr>
              <a:t>And the eyes of them both were opened, and they knew that they were naked; and they sewed fig leaves together, and made themselves </a:t>
            </a:r>
            <a:r>
              <a:rPr b="1" i="0" lang="en-US" sz="3600" u="sng" cap="none" strike="noStrike">
                <a:solidFill>
                  <a:srgbClr val="640E2F"/>
                </a:solidFill>
                <a:latin typeface="Verdana"/>
                <a:ea typeface="Verdana"/>
                <a:cs typeface="Verdana"/>
                <a:sym typeface="Verdana"/>
              </a:rPr>
              <a:t>APRONS</a:t>
            </a:r>
            <a:r>
              <a:rPr b="0" i="0" lang="en-US" sz="1600" u="none" cap="none" strike="noStrike">
                <a:solidFill>
                  <a:srgbClr val="640E2F"/>
                </a:solidFill>
                <a:latin typeface="Verdana"/>
                <a:ea typeface="Verdana"/>
                <a:cs typeface="Verdana"/>
                <a:sym typeface="Verdana"/>
              </a:rPr>
              <a:t>.</a:t>
            </a:r>
            <a:endParaRPr/>
          </a:p>
          <a:p>
            <a:pPr indent="0" lvl="4" marL="0" marR="0" rtl="0" algn="l">
              <a:lnSpc>
                <a:spcPct val="100000"/>
              </a:lnSpc>
              <a:spcBef>
                <a:spcPts val="160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 </a:t>
            </a:r>
            <a:r>
              <a:rPr b="1" i="0" lang="en-US" sz="1200" u="none" cap="none" strike="noStrike">
                <a:solidFill>
                  <a:srgbClr val="000000"/>
                </a:solidFill>
                <a:latin typeface="Verdana"/>
                <a:ea typeface="Verdana"/>
                <a:cs typeface="Verdana"/>
                <a:sym typeface="Verdana"/>
              </a:rPr>
              <a:t>8</a:t>
            </a:r>
            <a:r>
              <a:rPr b="0" i="0" lang="en-US" sz="1600" u="none" cap="none" strike="noStrike">
                <a:solidFill>
                  <a:srgbClr val="000000"/>
                </a:solidFill>
                <a:latin typeface="Verdana"/>
                <a:ea typeface="Verdana"/>
                <a:cs typeface="Verdana"/>
                <a:sym typeface="Verdana"/>
              </a:rPr>
              <a:t>And they heard the voice of the LORD God walking in the garden in the cool of the day: and Adam and his wife hid themselves from the presence of the LORD God amongst the trees of the garden.</a:t>
            </a:r>
            <a:endParaRPr/>
          </a:p>
          <a:p>
            <a:pPr indent="0" lvl="4" marL="0" marR="0" rtl="0" algn="l">
              <a:lnSpc>
                <a:spcPct val="100000"/>
              </a:lnSpc>
              <a:spcBef>
                <a:spcPts val="160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 </a:t>
            </a:r>
            <a:r>
              <a:rPr b="1" i="0" lang="en-US" sz="1200" u="none" cap="none" strike="noStrike">
                <a:solidFill>
                  <a:srgbClr val="000000"/>
                </a:solidFill>
                <a:latin typeface="Verdana"/>
                <a:ea typeface="Verdana"/>
                <a:cs typeface="Verdana"/>
                <a:sym typeface="Verdana"/>
              </a:rPr>
              <a:t>9</a:t>
            </a:r>
            <a:r>
              <a:rPr b="0" i="0" lang="en-US" sz="1600" u="none" cap="none" strike="noStrike">
                <a:solidFill>
                  <a:srgbClr val="000000"/>
                </a:solidFill>
                <a:latin typeface="Verdana"/>
                <a:ea typeface="Verdana"/>
                <a:cs typeface="Verdana"/>
                <a:sym typeface="Verdana"/>
              </a:rPr>
              <a:t>And the LORD God called unto Adam, and said unto him, Where art thou?</a:t>
            </a:r>
            <a:endParaRPr/>
          </a:p>
          <a:p>
            <a:pPr indent="0" lvl="4" marL="0" marR="0" rtl="0" algn="l">
              <a:lnSpc>
                <a:spcPct val="100000"/>
              </a:lnSpc>
              <a:spcBef>
                <a:spcPts val="160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 </a:t>
            </a:r>
            <a:r>
              <a:rPr b="1" i="0" lang="en-US" sz="1200" u="none" cap="none" strike="noStrike">
                <a:solidFill>
                  <a:srgbClr val="000000"/>
                </a:solidFill>
                <a:latin typeface="Verdana"/>
                <a:ea typeface="Verdana"/>
                <a:cs typeface="Verdana"/>
                <a:sym typeface="Verdana"/>
              </a:rPr>
              <a:t>10</a:t>
            </a:r>
            <a:r>
              <a:rPr b="0" i="0" lang="en-US" sz="1600" u="none" cap="none" strike="noStrike">
                <a:solidFill>
                  <a:srgbClr val="000000"/>
                </a:solidFill>
                <a:latin typeface="Verdana"/>
                <a:ea typeface="Verdana"/>
                <a:cs typeface="Verdana"/>
                <a:sym typeface="Verdana"/>
              </a:rPr>
              <a:t>And he said, I heard thy voice in the garden, and I was afraid, </a:t>
            </a:r>
            <a:r>
              <a:rPr b="1" i="0" lang="en-US" sz="1800" u="none" cap="none" strike="noStrike">
                <a:solidFill>
                  <a:srgbClr val="000000"/>
                </a:solidFill>
                <a:latin typeface="Verdana"/>
                <a:ea typeface="Verdana"/>
                <a:cs typeface="Verdana"/>
                <a:sym typeface="Verdana"/>
              </a:rPr>
              <a:t>because I was naked</a:t>
            </a:r>
            <a:r>
              <a:rPr b="0" i="0" lang="en-US" sz="1600" u="none" cap="none" strike="noStrike">
                <a:solidFill>
                  <a:srgbClr val="000000"/>
                </a:solidFill>
                <a:latin typeface="Verdana"/>
                <a:ea typeface="Verdana"/>
                <a:cs typeface="Verdana"/>
                <a:sym typeface="Verdana"/>
              </a:rPr>
              <a:t>; and I hid myself.</a:t>
            </a:r>
            <a:endParaRPr/>
          </a:p>
        </p:txBody>
      </p:sp>
      <p:sp>
        <p:nvSpPr>
          <p:cNvPr id="490" name="Google Shape;490;p20"/>
          <p:cNvSpPr txBox="1"/>
          <p:nvPr/>
        </p:nvSpPr>
        <p:spPr>
          <a:xfrm>
            <a:off x="9118600" y="3784600"/>
            <a:ext cx="2819400" cy="2527300"/>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470D00"/>
              </a:buClr>
              <a:buSzPts val="2400"/>
              <a:buFont typeface="Verdana"/>
              <a:buNone/>
            </a:pPr>
            <a:r>
              <a:rPr b="1" i="0" lang="en-US" sz="2400" u="none">
                <a:solidFill>
                  <a:srgbClr val="470D00"/>
                </a:solidFill>
                <a:latin typeface="Verdana"/>
                <a:ea typeface="Verdana"/>
                <a:cs typeface="Verdana"/>
                <a:sym typeface="Verdana"/>
              </a:rPr>
              <a:t>Genesis 2:25</a:t>
            </a:r>
            <a:endParaRPr/>
          </a:p>
          <a:p>
            <a:pPr indent="0" lvl="0" marL="0" marR="0" rtl="0" algn="r">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r">
              <a:lnSpc>
                <a:spcPct val="100000"/>
              </a:lnSpc>
              <a:spcBef>
                <a:spcPts val="160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 And they were both naked, the man and his wife, and were not ashamed.</a:t>
            </a:r>
            <a:endParaRPr/>
          </a:p>
        </p:txBody>
      </p:sp>
      <p:sp>
        <p:nvSpPr>
          <p:cNvPr id="491" name="Google Shape;491;p20"/>
          <p:cNvSpPr txBox="1"/>
          <p:nvPr/>
        </p:nvSpPr>
        <p:spPr>
          <a:xfrm>
            <a:off x="9026525" y="2959100"/>
            <a:ext cx="2992437" cy="622300"/>
          </a:xfrm>
          <a:prstGeom prst="rect">
            <a:avLst/>
          </a:prstGeom>
          <a:noFill/>
          <a:ln>
            <a:noFill/>
          </a:ln>
          <a:effectLst>
            <a:outerShdw blurRad="63500" dir="5400000" dist="50800">
              <a:srgbClr val="1F1F1F">
                <a:alpha val="69411"/>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D300D"/>
              </a:buClr>
              <a:buSzPts val="3600"/>
              <a:buFont typeface="Georgia"/>
              <a:buNone/>
            </a:pPr>
            <a:r>
              <a:rPr b="0" i="0" lang="en-US" sz="3600" u="none">
                <a:solidFill>
                  <a:srgbClr val="1D300D"/>
                </a:solidFill>
                <a:latin typeface="Georgia"/>
                <a:ea typeface="Georgia"/>
                <a:cs typeface="Georgia"/>
                <a:sym typeface="Georgia"/>
              </a:rPr>
              <a:t>BEFORE SIN!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grpSp>
        <p:nvGrpSpPr>
          <p:cNvPr id="496" name="Google Shape;496;p21"/>
          <p:cNvGrpSpPr/>
          <p:nvPr/>
        </p:nvGrpSpPr>
        <p:grpSpPr>
          <a:xfrm>
            <a:off x="-10909300" y="-1714500"/>
            <a:ext cx="34823399" cy="11466512"/>
            <a:chOff x="0" y="0"/>
            <a:chExt cx="2742" cy="903"/>
          </a:xfrm>
        </p:grpSpPr>
        <p:pic>
          <p:nvPicPr>
            <p:cNvPr descr="dots-line-cropped.tiff" id="497" name="Google Shape;497;p21"/>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498" name="Google Shape;498;p21"/>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499" name="Google Shape;499;p21"/>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500" name="Google Shape;500;p21"/>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501" name="Google Shape;501;p21"/>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502" name="Google Shape;502;p21"/>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503" name="Google Shape;503;p21"/>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504" name="Google Shape;504;p21"/>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505" name="Google Shape;505;p21"/>
          <p:cNvSpPr txBox="1"/>
          <p:nvPr>
            <p:ph type="title"/>
          </p:nvPr>
        </p:nvSpPr>
        <p:spPr>
          <a:xfrm>
            <a:off x="2197100" y="342900"/>
            <a:ext cx="4876800" cy="344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So God made them COATS!</a:t>
            </a:r>
            <a:endParaRPr/>
          </a:p>
        </p:txBody>
      </p:sp>
      <p:sp>
        <p:nvSpPr>
          <p:cNvPr id="506" name="Google Shape;506;p21"/>
          <p:cNvSpPr txBox="1"/>
          <p:nvPr>
            <p:ph idx="1" type="body"/>
          </p:nvPr>
        </p:nvSpPr>
        <p:spPr>
          <a:xfrm>
            <a:off x="1270000" y="3911600"/>
            <a:ext cx="4876800" cy="4876800"/>
          </a:xfrm>
          <a:prstGeom prst="rect">
            <a:avLst/>
          </a:prstGeom>
          <a:noFill/>
          <a:ln>
            <a:noFill/>
          </a:ln>
        </p:spPr>
        <p:txBody>
          <a:bodyPr anchorCtr="0" anchor="t" bIns="0" lIns="0" spcFirstLastPara="1" rIns="0" wrap="square" tIns="0">
            <a:noAutofit/>
          </a:bodyPr>
          <a:lstStyle/>
          <a:p>
            <a:pPr indent="0" lvl="0" marL="342900" rtl="0" algn="l">
              <a:lnSpc>
                <a:spcPct val="100000"/>
              </a:lnSpc>
              <a:spcBef>
                <a:spcPts val="0"/>
              </a:spcBef>
              <a:spcAft>
                <a:spcPts val="0"/>
              </a:spcAft>
              <a:buClr>
                <a:srgbClr val="470D00"/>
              </a:buClr>
              <a:buSzPts val="1100"/>
              <a:buFont typeface="Verdana"/>
              <a:buNone/>
            </a:pPr>
            <a:r>
              <a:rPr b="1" i="0" lang="en-US" sz="2200" u="none">
                <a:solidFill>
                  <a:srgbClr val="470D00"/>
                </a:solidFill>
                <a:latin typeface="Verdana"/>
                <a:ea typeface="Verdana"/>
                <a:cs typeface="Verdana"/>
                <a:sym typeface="Verdana"/>
              </a:rPr>
              <a:t>Genesis 3:21</a:t>
            </a:r>
            <a:endParaRPr/>
          </a:p>
          <a:p>
            <a:pPr indent="0" lvl="0" marL="342900" rtl="0" algn="l">
              <a:lnSpc>
                <a:spcPct val="100000"/>
              </a:lnSpc>
              <a:spcBef>
                <a:spcPts val="0"/>
              </a:spcBef>
              <a:spcAft>
                <a:spcPts val="0"/>
              </a:spcAft>
              <a:buClr>
                <a:srgbClr val="470D00"/>
              </a:buClr>
              <a:buSzPts val="600"/>
              <a:buFont typeface="Verdana"/>
              <a:buNone/>
            </a:pPr>
            <a:r>
              <a:rPr b="0" i="0" lang="en-US" sz="1200" u="none">
                <a:solidFill>
                  <a:srgbClr val="470D00"/>
                </a:solidFill>
                <a:latin typeface="Verdana"/>
                <a:ea typeface="Verdana"/>
                <a:cs typeface="Verdana"/>
                <a:sym typeface="Verdana"/>
              </a:rPr>
              <a:t>King James Version (KJV)</a:t>
            </a:r>
            <a:endParaRPr/>
          </a:p>
          <a:p>
            <a:pPr indent="0" lvl="0" marL="342900" rtl="0" algn="l">
              <a:lnSpc>
                <a:spcPct val="100000"/>
              </a:lnSpc>
              <a:spcBef>
                <a:spcPts val="1600"/>
              </a:spcBef>
              <a:spcAft>
                <a:spcPts val="0"/>
              </a:spcAft>
              <a:buClr>
                <a:srgbClr val="000000"/>
              </a:buClr>
              <a:buSzPts val="1400"/>
              <a:buFont typeface="Verdana"/>
              <a:buNone/>
            </a:pPr>
            <a:r>
              <a:rPr b="0" i="0" lang="en-US" sz="2800" u="none">
                <a:solidFill>
                  <a:srgbClr val="000000"/>
                </a:solidFill>
                <a:latin typeface="Verdana"/>
                <a:ea typeface="Verdana"/>
                <a:cs typeface="Verdana"/>
                <a:sym typeface="Verdana"/>
              </a:rPr>
              <a:t>Unto Adam also and to his wife did the LORD God make </a:t>
            </a:r>
            <a:r>
              <a:rPr b="1" i="0" lang="en-US" sz="7200" u="sng">
                <a:solidFill>
                  <a:srgbClr val="FF2712"/>
                </a:solidFill>
                <a:latin typeface="Verdana"/>
                <a:ea typeface="Verdana"/>
                <a:cs typeface="Verdana"/>
                <a:sym typeface="Verdana"/>
              </a:rPr>
              <a:t>COATS</a:t>
            </a:r>
            <a:r>
              <a:rPr b="0" i="0" lang="en-US" sz="2800" u="none">
                <a:solidFill>
                  <a:srgbClr val="000000"/>
                </a:solidFill>
                <a:latin typeface="Verdana"/>
                <a:ea typeface="Verdana"/>
                <a:cs typeface="Verdana"/>
                <a:sym typeface="Verdana"/>
              </a:rPr>
              <a:t> </a:t>
            </a:r>
            <a:endParaRPr/>
          </a:p>
          <a:p>
            <a:pPr indent="0" lvl="0" marL="342900" rtl="0" algn="l">
              <a:lnSpc>
                <a:spcPct val="100000"/>
              </a:lnSpc>
              <a:spcBef>
                <a:spcPts val="1600"/>
              </a:spcBef>
              <a:spcAft>
                <a:spcPts val="0"/>
              </a:spcAft>
              <a:buClr>
                <a:srgbClr val="000000"/>
              </a:buClr>
              <a:buSzPts val="1400"/>
              <a:buFont typeface="Verdana"/>
              <a:buNone/>
            </a:pPr>
            <a:r>
              <a:rPr b="0" i="0" lang="en-US" sz="2800" u="none">
                <a:solidFill>
                  <a:srgbClr val="000000"/>
                </a:solidFill>
                <a:latin typeface="Verdana"/>
                <a:ea typeface="Verdana"/>
                <a:cs typeface="Verdana"/>
                <a:sym typeface="Verdana"/>
              </a:rPr>
              <a:t>of skins, and clothed them.</a:t>
            </a:r>
            <a:endParaRPr/>
          </a:p>
        </p:txBody>
      </p:sp>
      <p:pic>
        <p:nvPicPr>
          <p:cNvPr descr="coat.jpg" id="507" name="Google Shape;507;p21"/>
          <p:cNvPicPr preferRelativeResize="0"/>
          <p:nvPr/>
        </p:nvPicPr>
        <p:blipFill rotWithShape="1">
          <a:blip r:embed="rId8">
            <a:alphaModFix/>
          </a:blip>
          <a:srcRect b="0" l="0" r="0" t="0"/>
          <a:stretch/>
        </p:blipFill>
        <p:spPr>
          <a:xfrm rot="486058">
            <a:off x="7939088" y="1054100"/>
            <a:ext cx="3108325" cy="74025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1" name="Shape 511"/>
        <p:cNvGrpSpPr/>
        <p:nvPr/>
      </p:nvGrpSpPr>
      <p:grpSpPr>
        <a:xfrm>
          <a:off x="0" y="0"/>
          <a:ext cx="0" cy="0"/>
          <a:chOff x="0" y="0"/>
          <a:chExt cx="0" cy="0"/>
        </a:xfrm>
      </p:grpSpPr>
      <p:grpSp>
        <p:nvGrpSpPr>
          <p:cNvPr id="512" name="Google Shape;512;p22"/>
          <p:cNvGrpSpPr/>
          <p:nvPr/>
        </p:nvGrpSpPr>
        <p:grpSpPr>
          <a:xfrm>
            <a:off x="-10909300" y="-1714500"/>
            <a:ext cx="34823399" cy="11466512"/>
            <a:chOff x="0" y="0"/>
            <a:chExt cx="2742" cy="903"/>
          </a:xfrm>
        </p:grpSpPr>
        <p:pic>
          <p:nvPicPr>
            <p:cNvPr descr="dots-line-cropped.tiff" id="513" name="Google Shape;513;p22"/>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514" name="Google Shape;514;p22"/>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515" name="Google Shape;515;p22"/>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516" name="Google Shape;516;p22"/>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517" name="Google Shape;517;p22"/>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518" name="Google Shape;518;p22"/>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519" name="Google Shape;519;p22"/>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520" name="Google Shape;520;p22"/>
            <p:cNvPicPr preferRelativeResize="0"/>
            <p:nvPr/>
          </p:nvPicPr>
          <p:blipFill rotWithShape="1">
            <a:blip r:embed="rId7">
              <a:alphaModFix/>
            </a:blip>
            <a:srcRect b="0" l="0" r="0" t="0"/>
            <a:stretch/>
          </p:blipFill>
          <p:spPr>
            <a:xfrm>
              <a:off x="1813" y="175"/>
              <a:ext cx="25" cy="678"/>
            </a:xfrm>
            <a:prstGeom prst="rect">
              <a:avLst/>
            </a:prstGeom>
            <a:noFill/>
            <a:ln>
              <a:noFill/>
            </a:ln>
          </p:spPr>
        </p:pic>
      </p:grpSp>
      <p:graphicFrame>
        <p:nvGraphicFramePr>
          <p:cNvPr id="521" name="Google Shape;521;p22"/>
          <p:cNvGraphicFramePr/>
          <p:nvPr/>
        </p:nvGraphicFramePr>
        <p:xfrm>
          <a:off x="1270000" y="711200"/>
          <a:ext cx="3000000" cy="3000000"/>
        </p:xfrm>
        <a:graphic>
          <a:graphicData uri="http://schemas.openxmlformats.org/drawingml/2006/table">
            <a:tbl>
              <a:tblPr>
                <a:noFill/>
                <a:tableStyleId>{F8CE6E75-83FE-49C6-84C0-1DBC7C65CF65}</a:tableStyleId>
              </a:tblPr>
              <a:tblGrid>
                <a:gridCol w="5232400"/>
                <a:gridCol w="5232400"/>
              </a:tblGrid>
              <a:tr h="1651000">
                <a:tc>
                  <a:txBody>
                    <a:bodyPr/>
                    <a:lstStyle/>
                    <a:p>
                      <a:pPr indent="0" lvl="0" marL="0" marR="0" rtl="0" algn="ctr">
                        <a:lnSpc>
                          <a:spcPct val="100000"/>
                        </a:lnSpc>
                        <a:spcBef>
                          <a:spcPts val="0"/>
                        </a:spcBef>
                        <a:spcAft>
                          <a:spcPts val="0"/>
                        </a:spcAft>
                        <a:buClr>
                          <a:srgbClr val="470D00"/>
                        </a:buClr>
                        <a:buSzPts val="6400"/>
                        <a:buFont typeface="Verdana"/>
                        <a:buNone/>
                      </a:pPr>
                      <a:r>
                        <a:rPr b="1" i="0" lang="en-US" sz="6400" u="none" cap="none" strike="noStrike">
                          <a:solidFill>
                            <a:srgbClr val="470D00"/>
                          </a:solidFill>
                          <a:latin typeface="Verdana"/>
                          <a:ea typeface="Verdana"/>
                          <a:cs typeface="Verdana"/>
                          <a:sym typeface="Verdana"/>
                        </a:rPr>
                        <a:t>APRON</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ctr">
                        <a:lnSpc>
                          <a:spcPct val="100000"/>
                        </a:lnSpc>
                        <a:spcBef>
                          <a:spcPts val="0"/>
                        </a:spcBef>
                        <a:spcAft>
                          <a:spcPts val="0"/>
                        </a:spcAft>
                        <a:buClr>
                          <a:srgbClr val="470D00"/>
                        </a:buClr>
                        <a:buSzPts val="6400"/>
                        <a:buFont typeface="Verdana"/>
                        <a:buNone/>
                      </a:pPr>
                      <a:r>
                        <a:rPr b="1" i="0" lang="en-US" sz="6400" u="none" cap="none" strike="noStrike">
                          <a:solidFill>
                            <a:srgbClr val="470D00"/>
                          </a:solidFill>
                          <a:latin typeface="Verdana"/>
                          <a:ea typeface="Verdana"/>
                          <a:cs typeface="Verdana"/>
                          <a:sym typeface="Verdana"/>
                        </a:rPr>
                        <a:t>COAT</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l">
                        <a:lnSpc>
                          <a:spcPct val="100000"/>
                        </a:lnSpc>
                        <a:spcBef>
                          <a:spcPts val="0"/>
                        </a:spcBef>
                        <a:spcAft>
                          <a:spcPts val="0"/>
                        </a:spcAft>
                        <a:buClr>
                          <a:srgbClr val="470D00"/>
                        </a:buClr>
                        <a:buSzPts val="1800"/>
                        <a:buFont typeface="Verdana"/>
                        <a:buNone/>
                      </a:pPr>
                      <a:r>
                        <a:rPr b="0" i="0" lang="en-US" sz="1800" u="none" cap="none" strike="noStrike">
                          <a:solidFill>
                            <a:srgbClr val="470D00"/>
                          </a:solidFill>
                          <a:latin typeface="Verdana"/>
                          <a:ea typeface="Verdana"/>
                          <a:cs typeface="Verdana"/>
                          <a:sym typeface="Verdana"/>
                        </a:rPr>
                        <a:t>FROM HEBREW WORD </a:t>
                      </a:r>
                      <a:r>
                        <a:rPr b="1" i="0" lang="en-US" sz="2000" u="none" cap="none" strike="noStrike">
                          <a:solidFill>
                            <a:srgbClr val="000000"/>
                          </a:solidFill>
                          <a:latin typeface="Verdana"/>
                          <a:ea typeface="Verdana"/>
                          <a:cs typeface="Verdana"/>
                          <a:sym typeface="Verdana"/>
                        </a:rPr>
                        <a:t>“HAGORA”</a:t>
                      </a:r>
                      <a:r>
                        <a:rPr b="0" i="0" lang="en-US" sz="2000" u="none" cap="none" strike="noStrike">
                          <a:solidFill>
                            <a:srgbClr val="470D00"/>
                          </a:solidFill>
                          <a:latin typeface="Verdana"/>
                          <a:ea typeface="Verdana"/>
                          <a:cs typeface="Verdana"/>
                          <a:sym typeface="Verdana"/>
                        </a:rPr>
                        <a:t> </a:t>
                      </a:r>
                      <a:r>
                        <a:rPr b="0" i="0" lang="en-US" sz="1800" u="none" cap="none" strike="noStrike">
                          <a:solidFill>
                            <a:srgbClr val="470D00"/>
                          </a:solidFill>
                          <a:latin typeface="Verdana"/>
                          <a:ea typeface="Verdana"/>
                          <a:cs typeface="Verdana"/>
                          <a:sym typeface="Verdana"/>
                        </a:rPr>
                        <a:t>MEANS GIRDLE, BELT, LOINCLOTH, APRON, LOIN-COVERING, COVERING THE PRIVATE REGION AND HIPS ONLY.</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l">
                        <a:lnSpc>
                          <a:spcPct val="100000"/>
                        </a:lnSpc>
                        <a:spcBef>
                          <a:spcPts val="0"/>
                        </a:spcBef>
                        <a:spcAft>
                          <a:spcPts val="0"/>
                        </a:spcAft>
                        <a:buClr>
                          <a:srgbClr val="470D00"/>
                        </a:buClr>
                        <a:buSzPts val="1600"/>
                        <a:buFont typeface="Verdana"/>
                        <a:buNone/>
                      </a:pPr>
                      <a:r>
                        <a:rPr b="0" i="0" lang="en-US" sz="1600" u="none" cap="none" strike="noStrike">
                          <a:solidFill>
                            <a:srgbClr val="470D00"/>
                          </a:solidFill>
                          <a:latin typeface="Verdana"/>
                          <a:ea typeface="Verdana"/>
                          <a:cs typeface="Verdana"/>
                          <a:sym typeface="Verdana"/>
                        </a:rPr>
                        <a:t>FROM HEBREW WORD </a:t>
                      </a:r>
                      <a:r>
                        <a:rPr b="1" i="0" lang="en-US" sz="2000" u="none" cap="none" strike="noStrike">
                          <a:solidFill>
                            <a:srgbClr val="000000"/>
                          </a:solidFill>
                          <a:latin typeface="Verdana"/>
                          <a:ea typeface="Verdana"/>
                          <a:cs typeface="Verdana"/>
                          <a:sym typeface="Verdana"/>
                        </a:rPr>
                        <a:t>“KUTTONET”</a:t>
                      </a:r>
                      <a:r>
                        <a:rPr b="0" i="0" lang="en-US" sz="1600" u="none" cap="none" strike="noStrike">
                          <a:solidFill>
                            <a:srgbClr val="470D00"/>
                          </a:solidFill>
                          <a:latin typeface="Verdana"/>
                          <a:ea typeface="Verdana"/>
                          <a:cs typeface="Verdana"/>
                          <a:sym typeface="Verdana"/>
                        </a:rPr>
                        <a:t> MEANS TUNIC WITH SLEEVES, COMING DOWN TO THE KNEES, SOMETIMES TO THE ANKLES. GARMENT WITH SLEEVES COVERING FROM SHOULDERS AT LEAST TO THE KNEES.</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ctr">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PARTLY COVERING THE BODY MOST LIKELY JUST THE PRIVATE PARTS</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ctr">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LOOSE FITTING AND PROPERLY COVERING THE WHOLE BODY</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ctr">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MAN’S IDEA OF MODEST APPAREL</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ctr">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GOD’S IDEA OF MODEST APPAREL.</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r h="1651000">
                <a:tc>
                  <a:txBody>
                    <a:bodyPr/>
                    <a:lstStyle/>
                    <a:p>
                      <a:pPr indent="0" lvl="0" marL="0" marR="0" rtl="0" algn="ctr">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MAN’S STANDARD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C0EDFE"/>
                    </a:solidFill>
                  </a:tcPr>
                </a:tc>
                <a:tc>
                  <a:txBody>
                    <a:bodyPr/>
                    <a:lstStyle/>
                    <a:p>
                      <a:pPr indent="0" lvl="0" marL="0" marR="0" rtl="0" algn="ctr">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GOD’S STANDARD</a:t>
                      </a:r>
                      <a:endParaRPr/>
                    </a:p>
                  </a:txBody>
                  <a:tcPr marT="50800" marB="50800" marR="50800" marL="50800" anchor="ctr">
                    <a:lnL cap="flat" cmpd="sng" w="12700">
                      <a:solidFill>
                        <a:srgbClr val="84D4DA"/>
                      </a:solidFill>
                      <a:prstDash val="solid"/>
                      <a:round/>
                      <a:headEnd len="sm" w="sm" type="none"/>
                      <a:tailEnd len="sm" w="sm" type="none"/>
                    </a:lnL>
                    <a:lnR cap="flat" cmpd="sng" w="12700">
                      <a:solidFill>
                        <a:srgbClr val="84D4DA"/>
                      </a:solidFill>
                      <a:prstDash val="solid"/>
                      <a:round/>
                      <a:headEnd len="sm" w="sm" type="none"/>
                      <a:tailEnd len="sm" w="sm" type="none"/>
                    </a:lnR>
                    <a:lnT cap="flat" cmpd="sng" w="12700">
                      <a:solidFill>
                        <a:srgbClr val="84D4DA"/>
                      </a:solidFill>
                      <a:prstDash val="solid"/>
                      <a:round/>
                      <a:headEnd len="sm" w="sm" type="none"/>
                      <a:tailEnd len="sm" w="sm" type="none"/>
                    </a:lnT>
                    <a:lnB cap="flat" cmpd="sng" w="12700">
                      <a:solidFill>
                        <a:srgbClr val="84D4DA"/>
                      </a:solidFill>
                      <a:prstDash val="solid"/>
                      <a:round/>
                      <a:headEnd len="sm" w="sm" type="none"/>
                      <a:tailEnd len="sm" w="sm" type="none"/>
                    </a:lnB>
                    <a:solidFill>
                      <a:srgbClr val="D9EACA"/>
                    </a:solidFill>
                  </a:tcPr>
                </a:tc>
              </a:tr>
            </a:tbl>
          </a:graphicData>
        </a:graphic>
      </p:graphicFrame>
      <p:pic>
        <p:nvPicPr>
          <p:cNvPr descr="apron.jpg" id="522" name="Google Shape;522;p22"/>
          <p:cNvPicPr preferRelativeResize="0"/>
          <p:nvPr/>
        </p:nvPicPr>
        <p:blipFill rotWithShape="1">
          <a:blip r:embed="rId8">
            <a:alphaModFix/>
          </a:blip>
          <a:srcRect b="0" l="0" r="0" t="0"/>
          <a:stretch/>
        </p:blipFill>
        <p:spPr>
          <a:xfrm rot="-1258418">
            <a:off x="1196975" y="741363"/>
            <a:ext cx="782638" cy="1565275"/>
          </a:xfrm>
          <a:prstGeom prst="rect">
            <a:avLst/>
          </a:prstGeom>
          <a:noFill/>
          <a:ln>
            <a:noFill/>
          </a:ln>
        </p:spPr>
      </p:pic>
      <p:pic>
        <p:nvPicPr>
          <p:cNvPr descr="coat.jpg" id="523" name="Google Shape;523;p22"/>
          <p:cNvPicPr preferRelativeResize="0"/>
          <p:nvPr/>
        </p:nvPicPr>
        <p:blipFill rotWithShape="1">
          <a:blip r:embed="rId9">
            <a:alphaModFix/>
          </a:blip>
          <a:srcRect b="0" l="0" r="0" t="0"/>
          <a:stretch/>
        </p:blipFill>
        <p:spPr>
          <a:xfrm rot="486058">
            <a:off x="10702925" y="547688"/>
            <a:ext cx="728663" cy="1735137"/>
          </a:xfrm>
          <a:prstGeom prst="rect">
            <a:avLst/>
          </a:prstGeom>
          <a:noFill/>
          <a:ln>
            <a:noFill/>
          </a:ln>
        </p:spPr>
      </p:pic>
      <p:sp>
        <p:nvSpPr>
          <p:cNvPr id="524" name="Google Shape;524;p22"/>
          <p:cNvSpPr txBox="1"/>
          <p:nvPr/>
        </p:nvSpPr>
        <p:spPr>
          <a:xfrm>
            <a:off x="2452687" y="0"/>
            <a:ext cx="8113712"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Georgia"/>
              <a:buNone/>
            </a:pPr>
            <a:r>
              <a:rPr b="0" i="0" lang="en-US" sz="3600" u="none">
                <a:solidFill>
                  <a:srgbClr val="000000"/>
                </a:solidFill>
                <a:latin typeface="Georgia"/>
                <a:ea typeface="Georgia"/>
                <a:cs typeface="Georgia"/>
                <a:sym typeface="Georgia"/>
              </a:rPr>
              <a:t>LET US ABIDE IN GOD’S STANDARD!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500"/>
                                        <p:tgtEl>
                                          <p:spTgt spid="524"/>
                                        </p:tgtEl>
                                        <p:attrNameLst>
                                          <p:attrName>ppt_w</p:attrName>
                                        </p:attrNameLst>
                                      </p:cBhvr>
                                      <p:tavLst>
                                        <p:tav fmla="" tm="0">
                                          <p:val>
                                            <p:strVal val="0"/>
                                          </p:val>
                                        </p:tav>
                                        <p:tav fmla="" tm="100000">
                                          <p:val>
                                            <p:strVal val="#ppt_w"/>
                                          </p:val>
                                        </p:tav>
                                      </p:tavLst>
                                    </p:anim>
                                    <p:anim calcmode="lin" valueType="num">
                                      <p:cBhvr additive="base">
                                        <p:cTn dur="500"/>
                                        <p:tgtEl>
                                          <p:spTgt spid="5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8" name="Shape 528"/>
        <p:cNvGrpSpPr/>
        <p:nvPr/>
      </p:nvGrpSpPr>
      <p:grpSpPr>
        <a:xfrm>
          <a:off x="0" y="0"/>
          <a:ext cx="0" cy="0"/>
          <a:chOff x="0" y="0"/>
          <a:chExt cx="0" cy="0"/>
        </a:xfrm>
      </p:grpSpPr>
      <p:grpSp>
        <p:nvGrpSpPr>
          <p:cNvPr id="529" name="Google Shape;529;p23"/>
          <p:cNvGrpSpPr/>
          <p:nvPr/>
        </p:nvGrpSpPr>
        <p:grpSpPr>
          <a:xfrm>
            <a:off x="-20015200" y="-49212"/>
            <a:ext cx="41300400" cy="11936412"/>
            <a:chOff x="0" y="0"/>
            <a:chExt cx="3252" cy="940"/>
          </a:xfrm>
        </p:grpSpPr>
        <p:pic>
          <p:nvPicPr>
            <p:cNvPr descr="plus-line.tiff" id="530" name="Google Shape;530;p23"/>
            <p:cNvPicPr preferRelativeResize="0"/>
            <p:nvPr/>
          </p:nvPicPr>
          <p:blipFill rotWithShape="1">
            <a:blip r:embed="rId4">
              <a:alphaModFix amt="70000"/>
            </a:blip>
            <a:srcRect b="0" l="0" r="0" t="0"/>
            <a:stretch/>
          </p:blipFill>
          <p:spPr>
            <a:xfrm>
              <a:off x="1632" y="711"/>
              <a:ext cx="1620" cy="35"/>
            </a:xfrm>
            <a:prstGeom prst="rect">
              <a:avLst/>
            </a:prstGeom>
            <a:noFill/>
            <a:ln>
              <a:noFill/>
            </a:ln>
          </p:spPr>
        </p:pic>
        <p:pic>
          <p:nvPicPr>
            <p:cNvPr descr="plus-line.tiff" id="531" name="Google Shape;531;p23"/>
            <p:cNvPicPr preferRelativeResize="0"/>
            <p:nvPr/>
          </p:nvPicPr>
          <p:blipFill rotWithShape="1">
            <a:blip r:embed="rId4">
              <a:alphaModFix amt="70000"/>
            </a:blip>
            <a:srcRect b="0" l="0" r="0" t="0"/>
            <a:stretch/>
          </p:blipFill>
          <p:spPr>
            <a:xfrm>
              <a:off x="0" y="711"/>
              <a:ext cx="1620" cy="35"/>
            </a:xfrm>
            <a:prstGeom prst="rect">
              <a:avLst/>
            </a:prstGeom>
            <a:noFill/>
            <a:ln>
              <a:noFill/>
            </a:ln>
          </p:spPr>
        </p:pic>
        <p:pic>
          <p:nvPicPr>
            <p:cNvPr descr="plus-line.tiff" id="532" name="Google Shape;532;p23"/>
            <p:cNvPicPr preferRelativeResize="0"/>
            <p:nvPr/>
          </p:nvPicPr>
          <p:blipFill rotWithShape="1">
            <a:blip r:embed="rId4">
              <a:alphaModFix amt="70000"/>
            </a:blip>
            <a:srcRect b="25925" l="42592" r="-368" t="14815"/>
            <a:stretch/>
          </p:blipFill>
          <p:spPr>
            <a:xfrm>
              <a:off x="1629" y="167"/>
              <a:ext cx="936" cy="21"/>
            </a:xfrm>
            <a:prstGeom prst="rect">
              <a:avLst/>
            </a:prstGeom>
            <a:noFill/>
            <a:ln>
              <a:noFill/>
            </a:ln>
          </p:spPr>
        </p:pic>
        <p:pic>
          <p:nvPicPr>
            <p:cNvPr descr="plus-line.tiff" id="533" name="Google Shape;533;p23"/>
            <p:cNvPicPr preferRelativeResize="0"/>
            <p:nvPr/>
          </p:nvPicPr>
          <p:blipFill rotWithShape="1">
            <a:blip r:embed="rId4">
              <a:alphaModFix amt="70000"/>
            </a:blip>
            <a:srcRect b="25928" l="42592" r="-368" t="14809"/>
            <a:stretch/>
          </p:blipFill>
          <p:spPr>
            <a:xfrm rot="-5400000">
              <a:off x="1155" y="459"/>
              <a:ext cx="940" cy="22"/>
            </a:xfrm>
            <a:prstGeom prst="rect">
              <a:avLst/>
            </a:prstGeom>
            <a:noFill/>
            <a:ln>
              <a:noFill/>
            </a:ln>
          </p:spPr>
        </p:pic>
        <p:pic>
          <p:nvPicPr>
            <p:cNvPr descr="plus-line.tiff" id="534" name="Google Shape;534;p23"/>
            <p:cNvPicPr preferRelativeResize="0"/>
            <p:nvPr/>
          </p:nvPicPr>
          <p:blipFill rotWithShape="1">
            <a:blip r:embed="rId4">
              <a:alphaModFix amt="70000"/>
            </a:blip>
            <a:srcRect b="24731" l="66725" r="-245" t="15454"/>
            <a:stretch/>
          </p:blipFill>
          <p:spPr>
            <a:xfrm rot="-5400000">
              <a:off x="2286" y="437"/>
              <a:ext cx="539" cy="21"/>
            </a:xfrm>
            <a:prstGeom prst="rect">
              <a:avLst/>
            </a:prstGeom>
            <a:noFill/>
            <a:ln>
              <a:noFill/>
            </a:ln>
          </p:spPr>
        </p:pic>
      </p:grpSp>
      <p:pic>
        <p:nvPicPr>
          <p:cNvPr descr="Scrapbook_title_low.png" id="535" name="Google Shape;535;p23"/>
          <p:cNvPicPr preferRelativeResize="0"/>
          <p:nvPr/>
        </p:nvPicPr>
        <p:blipFill rotWithShape="1">
          <a:blip r:embed="rId5">
            <a:alphaModFix/>
          </a:blip>
          <a:srcRect b="0" l="0" r="0" t="0"/>
          <a:stretch/>
        </p:blipFill>
        <p:spPr>
          <a:xfrm>
            <a:off x="990600" y="254000"/>
            <a:ext cx="11010900" cy="2349500"/>
          </a:xfrm>
          <a:prstGeom prst="rect">
            <a:avLst/>
          </a:prstGeom>
          <a:noFill/>
          <a:ln>
            <a:noFill/>
          </a:ln>
        </p:spPr>
      </p:pic>
      <p:sp>
        <p:nvSpPr>
          <p:cNvPr id="536" name="Google Shape;536;p23"/>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THE MORAL SHAME OF NAKEDNESS</a:t>
            </a:r>
            <a:endParaRPr/>
          </a:p>
        </p:txBody>
      </p:sp>
      <p:sp>
        <p:nvSpPr>
          <p:cNvPr id="537" name="Google Shape;537;p23"/>
          <p:cNvSpPr txBox="1"/>
          <p:nvPr>
            <p:ph idx="1" type="body"/>
          </p:nvPr>
        </p:nvSpPr>
        <p:spPr>
          <a:xfrm>
            <a:off x="814387" y="2425700"/>
            <a:ext cx="4967287" cy="2235200"/>
          </a:xfrm>
          <a:prstGeom prst="rect">
            <a:avLst/>
          </a:prstGeom>
          <a:noFill/>
          <a:ln>
            <a:noFill/>
          </a:ln>
        </p:spPr>
        <p:txBody>
          <a:bodyPr anchorCtr="0" anchor="ctr" bIns="50800" lIns="50800" spcFirstLastPara="1" rIns="50800" wrap="square" tIns="50800">
            <a:noAutofit/>
          </a:bodyPr>
          <a:lstStyle/>
          <a:p>
            <a:pPr indent="-406400" lvl="0" marL="406400" rtl="0" algn="ctr">
              <a:lnSpc>
                <a:spcPct val="100000"/>
              </a:lnSpc>
              <a:spcBef>
                <a:spcPts val="0"/>
              </a:spcBef>
              <a:spcAft>
                <a:spcPts val="0"/>
              </a:spcAft>
              <a:buClr>
                <a:srgbClr val="004F75"/>
              </a:buClr>
              <a:buSzPts val="1800"/>
              <a:buFont typeface="Georgia"/>
              <a:buChar char="•"/>
            </a:pPr>
            <a:r>
              <a:rPr b="0" i="0" lang="en-US" sz="3600" u="none">
                <a:solidFill>
                  <a:srgbClr val="004F75"/>
                </a:solidFill>
                <a:latin typeface="Georgia"/>
                <a:ea typeface="Georgia"/>
                <a:cs typeface="Georgia"/>
                <a:sym typeface="Georgia"/>
              </a:rPr>
              <a:t>MAN’S IDEA OF NAKEDNESS IS NUDITY</a:t>
            </a:r>
            <a:endParaRPr/>
          </a:p>
        </p:txBody>
      </p:sp>
      <p:sp>
        <p:nvSpPr>
          <p:cNvPr id="538" name="Google Shape;538;p23"/>
          <p:cNvSpPr txBox="1"/>
          <p:nvPr/>
        </p:nvSpPr>
        <p:spPr>
          <a:xfrm>
            <a:off x="6527800" y="2624137"/>
            <a:ext cx="5735637" cy="1676400"/>
          </a:xfrm>
          <a:prstGeom prst="rect">
            <a:avLst/>
          </a:prstGeom>
          <a:noFill/>
          <a:ln>
            <a:noFill/>
          </a:ln>
        </p:spPr>
        <p:txBody>
          <a:bodyPr anchorCtr="0" anchor="ctr" bIns="50800" lIns="50800" spcFirstLastPara="1" rIns="50800" wrap="square" tIns="50800">
            <a:noAutofit/>
          </a:bodyPr>
          <a:lstStyle/>
          <a:p>
            <a:pPr indent="-406400" lvl="0" marL="406400" marR="0" rtl="0" algn="ctr">
              <a:lnSpc>
                <a:spcPct val="100000"/>
              </a:lnSpc>
              <a:spcBef>
                <a:spcPts val="0"/>
              </a:spcBef>
              <a:spcAft>
                <a:spcPts val="0"/>
              </a:spcAft>
              <a:buClr>
                <a:srgbClr val="004F75"/>
              </a:buClr>
              <a:buSzPts val="2800"/>
              <a:buFont typeface="Georgia"/>
              <a:buChar char="•"/>
            </a:pPr>
            <a:r>
              <a:rPr b="0" i="0" lang="en-US" sz="2800" u="none">
                <a:solidFill>
                  <a:srgbClr val="004F75"/>
                </a:solidFill>
                <a:latin typeface="Georgia"/>
                <a:ea typeface="Georgia"/>
                <a:cs typeface="Georgia"/>
                <a:sym typeface="Georgia"/>
              </a:rPr>
              <a:t>GOD’S IDEA OF NAKEDNESS IS WHEN UPPER LEG AND TORSO ARE UNCOVERED</a:t>
            </a:r>
            <a:endParaRPr/>
          </a:p>
        </p:txBody>
      </p:sp>
      <p:sp>
        <p:nvSpPr>
          <p:cNvPr id="539" name="Google Shape;539;p23"/>
          <p:cNvSpPr txBox="1"/>
          <p:nvPr/>
        </p:nvSpPr>
        <p:spPr>
          <a:xfrm>
            <a:off x="914400" y="4530725"/>
            <a:ext cx="10464800" cy="850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Genesis 3:10 - </a:t>
            </a:r>
            <a:r>
              <a:rPr b="1" i="0" lang="en-US" sz="1200" u="none">
                <a:solidFill>
                  <a:srgbClr val="000000"/>
                </a:solidFill>
                <a:latin typeface="Verdana"/>
                <a:ea typeface="Verdana"/>
                <a:cs typeface="Verdana"/>
                <a:sym typeface="Verdana"/>
              </a:rPr>
              <a:t>10</a:t>
            </a:r>
            <a:r>
              <a:rPr b="0" i="0" lang="en-US" sz="1600" u="none">
                <a:solidFill>
                  <a:srgbClr val="000000"/>
                </a:solidFill>
                <a:latin typeface="Verdana"/>
                <a:ea typeface="Verdana"/>
                <a:cs typeface="Verdana"/>
                <a:sym typeface="Verdana"/>
              </a:rPr>
              <a:t>And he said, I heard thy voice in the garden, and I was afraid, </a:t>
            </a:r>
            <a:r>
              <a:rPr b="1" i="0" lang="en-US" sz="1600" u="none">
                <a:solidFill>
                  <a:srgbClr val="000000"/>
                </a:solidFill>
                <a:latin typeface="Verdana"/>
                <a:ea typeface="Verdana"/>
                <a:cs typeface="Verdana"/>
                <a:sym typeface="Verdana"/>
              </a:rPr>
              <a:t>because I was naked</a:t>
            </a:r>
            <a:r>
              <a:rPr b="0" i="0" lang="en-US" sz="1600" u="none">
                <a:solidFill>
                  <a:srgbClr val="000000"/>
                </a:solidFill>
                <a:latin typeface="Verdana"/>
                <a:ea typeface="Verdana"/>
                <a:cs typeface="Verdana"/>
                <a:sym typeface="Verdana"/>
              </a:rPr>
              <a:t>(</a:t>
            </a:r>
            <a:r>
              <a:rPr b="0" i="1" lang="en-US" sz="1600" u="sng">
                <a:solidFill>
                  <a:srgbClr val="000000"/>
                </a:solidFill>
                <a:latin typeface="Verdana"/>
                <a:ea typeface="Verdana"/>
                <a:cs typeface="Verdana"/>
                <a:sym typeface="Verdana"/>
              </a:rPr>
              <a:t>covered only with an apron</a:t>
            </a:r>
            <a:r>
              <a:rPr b="0" i="0" lang="en-US" sz="1600" u="none">
                <a:solidFill>
                  <a:srgbClr val="000000"/>
                </a:solidFill>
                <a:latin typeface="Verdana"/>
                <a:ea typeface="Verdana"/>
                <a:cs typeface="Verdana"/>
                <a:sym typeface="Verdana"/>
              </a:rPr>
              <a:t>); and I hid myself.</a:t>
            </a:r>
            <a:endParaRPr/>
          </a:p>
        </p:txBody>
      </p:sp>
      <p:sp>
        <p:nvSpPr>
          <p:cNvPr id="540" name="Google Shape;540;p23"/>
          <p:cNvSpPr txBox="1"/>
          <p:nvPr/>
        </p:nvSpPr>
        <p:spPr>
          <a:xfrm>
            <a:off x="863600" y="5432425"/>
            <a:ext cx="10802937" cy="596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Exodus 20:26 - </a:t>
            </a:r>
            <a:r>
              <a:rPr b="1" i="0" lang="en-US" sz="1200" u="none">
                <a:solidFill>
                  <a:srgbClr val="000000"/>
                </a:solidFill>
                <a:latin typeface="Verdana"/>
                <a:ea typeface="Verdana"/>
                <a:cs typeface="Verdana"/>
                <a:sym typeface="Verdana"/>
              </a:rPr>
              <a:t>26</a:t>
            </a:r>
            <a:r>
              <a:rPr b="0" i="0" lang="en-US" sz="1600" u="none">
                <a:solidFill>
                  <a:srgbClr val="000000"/>
                </a:solidFill>
                <a:latin typeface="Verdana"/>
                <a:ea typeface="Verdana"/>
                <a:cs typeface="Verdana"/>
                <a:sym typeface="Verdana"/>
              </a:rPr>
              <a:t>Neither shalt thou go up by steps unto mine altar, </a:t>
            </a:r>
            <a:r>
              <a:rPr b="1" i="0" lang="en-US" sz="1600" u="none">
                <a:solidFill>
                  <a:srgbClr val="000000"/>
                </a:solidFill>
                <a:latin typeface="Verdana"/>
                <a:ea typeface="Verdana"/>
                <a:cs typeface="Verdana"/>
                <a:sym typeface="Verdana"/>
              </a:rPr>
              <a:t>that thy nakedness be not discovered</a:t>
            </a:r>
            <a:r>
              <a:rPr b="0" i="0" lang="en-US" sz="1600" u="none">
                <a:solidFill>
                  <a:srgbClr val="000000"/>
                </a:solidFill>
                <a:latin typeface="Verdana"/>
                <a:ea typeface="Verdana"/>
                <a:cs typeface="Verdana"/>
                <a:sym typeface="Verdana"/>
              </a:rPr>
              <a:t> thereon.</a:t>
            </a:r>
            <a:endParaRPr/>
          </a:p>
        </p:txBody>
      </p:sp>
      <p:sp>
        <p:nvSpPr>
          <p:cNvPr id="541" name="Google Shape;541;p23"/>
          <p:cNvSpPr txBox="1"/>
          <p:nvPr/>
        </p:nvSpPr>
        <p:spPr>
          <a:xfrm>
            <a:off x="885825" y="6113462"/>
            <a:ext cx="11023600" cy="850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Exodus 28:42 -</a:t>
            </a:r>
            <a:r>
              <a:rPr b="0" i="0" lang="en-US" sz="16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42</a:t>
            </a:r>
            <a:r>
              <a:rPr b="0" i="0" lang="en-US" sz="1600" u="none">
                <a:solidFill>
                  <a:srgbClr val="000000"/>
                </a:solidFill>
                <a:latin typeface="Verdana"/>
                <a:ea typeface="Verdana"/>
                <a:cs typeface="Verdana"/>
                <a:sym typeface="Verdana"/>
              </a:rPr>
              <a:t>And thou shalt make them linen </a:t>
            </a:r>
            <a:r>
              <a:rPr b="1" i="0" lang="en-US" sz="1600" u="none">
                <a:solidFill>
                  <a:srgbClr val="000000"/>
                </a:solidFill>
                <a:latin typeface="Verdana"/>
                <a:ea typeface="Verdana"/>
                <a:cs typeface="Verdana"/>
                <a:sym typeface="Verdana"/>
              </a:rPr>
              <a:t>breeches to cover their nakedness</a:t>
            </a:r>
            <a:r>
              <a:rPr b="0" i="0" lang="en-US" sz="1600" u="none">
                <a:solidFill>
                  <a:srgbClr val="000000"/>
                </a:solidFill>
                <a:latin typeface="Verdana"/>
                <a:ea typeface="Verdana"/>
                <a:cs typeface="Verdana"/>
                <a:sym typeface="Verdana"/>
              </a:rPr>
              <a:t>; </a:t>
            </a:r>
            <a:r>
              <a:rPr b="1" i="0" lang="en-US" sz="1600" u="none">
                <a:solidFill>
                  <a:srgbClr val="000000"/>
                </a:solidFill>
                <a:latin typeface="Verdana"/>
                <a:ea typeface="Verdana"/>
                <a:cs typeface="Verdana"/>
                <a:sym typeface="Verdana"/>
              </a:rPr>
              <a:t>from the loins even unto the thighs they shall reach</a:t>
            </a:r>
            <a:r>
              <a:rPr b="0" i="0" lang="en-US" sz="1600" u="none">
                <a:solidFill>
                  <a:srgbClr val="000000"/>
                </a:solidFill>
                <a:latin typeface="Verdana"/>
                <a:ea typeface="Verdana"/>
                <a:cs typeface="Verdana"/>
                <a:sym typeface="Verdana"/>
              </a:rPr>
              <a:t>:</a:t>
            </a:r>
            <a:endParaRPr/>
          </a:p>
        </p:txBody>
      </p:sp>
      <p:sp>
        <p:nvSpPr>
          <p:cNvPr id="542" name="Google Shape;542;p23"/>
          <p:cNvSpPr txBox="1"/>
          <p:nvPr/>
        </p:nvSpPr>
        <p:spPr>
          <a:xfrm>
            <a:off x="862012" y="7024687"/>
            <a:ext cx="11328400" cy="1092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Isaiah 47:2-3 - </a:t>
            </a:r>
            <a:r>
              <a:rPr b="1" i="0" lang="en-US" sz="1200" u="none">
                <a:solidFill>
                  <a:srgbClr val="000000"/>
                </a:solidFill>
                <a:latin typeface="Verdana"/>
                <a:ea typeface="Verdana"/>
                <a:cs typeface="Verdana"/>
                <a:sym typeface="Verdana"/>
              </a:rPr>
              <a:t>2</a:t>
            </a:r>
            <a:r>
              <a:rPr b="0" i="0" lang="en-US" sz="1600" u="none">
                <a:solidFill>
                  <a:srgbClr val="000000"/>
                </a:solidFill>
                <a:latin typeface="Verdana"/>
                <a:ea typeface="Verdana"/>
                <a:cs typeface="Verdana"/>
                <a:sym typeface="Verdana"/>
              </a:rPr>
              <a:t>Take the millstones, and grind meal: uncover thy locks, make bare the leg, uncover the thigh(upper leg), pass over the rivers. </a:t>
            </a:r>
            <a:r>
              <a:rPr b="1" i="0" lang="en-US" sz="1200" u="none">
                <a:solidFill>
                  <a:srgbClr val="000000"/>
                </a:solidFill>
                <a:latin typeface="Verdana"/>
                <a:ea typeface="Verdana"/>
                <a:cs typeface="Verdana"/>
                <a:sym typeface="Verdana"/>
              </a:rPr>
              <a:t>3</a:t>
            </a:r>
            <a:r>
              <a:rPr b="1" i="0" lang="en-US" sz="1600" u="none">
                <a:solidFill>
                  <a:srgbClr val="000000"/>
                </a:solidFill>
                <a:latin typeface="Verdana"/>
                <a:ea typeface="Verdana"/>
                <a:cs typeface="Verdana"/>
                <a:sym typeface="Verdana"/>
              </a:rPr>
              <a:t>Thy nakedness shall be uncovered</a:t>
            </a:r>
            <a:r>
              <a:rPr b="0" i="0" lang="en-US" sz="1600" u="none">
                <a:solidFill>
                  <a:srgbClr val="000000"/>
                </a:solidFill>
                <a:latin typeface="Verdana"/>
                <a:ea typeface="Verdana"/>
                <a:cs typeface="Verdana"/>
                <a:sym typeface="Verdana"/>
              </a:rPr>
              <a:t>, yea, thy shame shall be seen(</a:t>
            </a:r>
            <a:r>
              <a:rPr b="1" i="0" lang="en-US" sz="1600" u="none">
                <a:solidFill>
                  <a:srgbClr val="000000"/>
                </a:solidFill>
                <a:latin typeface="Verdana"/>
                <a:ea typeface="Verdana"/>
                <a:cs typeface="Verdana"/>
                <a:sym typeface="Verdana"/>
              </a:rPr>
              <a:t>GOD CONSIDERS THIS TO BE NAKEDNESS</a:t>
            </a:r>
            <a:r>
              <a:rPr b="0" i="0" lang="en-US" sz="1600" u="none">
                <a:solidFill>
                  <a:srgbClr val="000000"/>
                </a:solidFill>
                <a:latin typeface="Verdana"/>
                <a:ea typeface="Verdana"/>
                <a:cs typeface="Verdana"/>
                <a:sym typeface="Verdana"/>
              </a:rPr>
              <a:t>): I will take vengeance, and I will not meet thee as a man.</a:t>
            </a:r>
            <a:endParaRPr/>
          </a:p>
        </p:txBody>
      </p:sp>
      <p:sp>
        <p:nvSpPr>
          <p:cNvPr id="543" name="Google Shape;543;p23"/>
          <p:cNvSpPr txBox="1"/>
          <p:nvPr/>
        </p:nvSpPr>
        <p:spPr>
          <a:xfrm>
            <a:off x="800100" y="8045450"/>
            <a:ext cx="11137900" cy="1092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John 21:7 - </a:t>
            </a:r>
            <a:r>
              <a:rPr b="0" i="0" lang="en-US" sz="16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7</a:t>
            </a:r>
            <a:r>
              <a:rPr b="0" i="0" lang="en-US" sz="1600" u="none">
                <a:solidFill>
                  <a:srgbClr val="000000"/>
                </a:solidFill>
                <a:latin typeface="Verdana"/>
                <a:ea typeface="Verdana"/>
                <a:cs typeface="Verdana"/>
                <a:sym typeface="Verdana"/>
              </a:rPr>
              <a:t>Therefore that disciple whom Jesus loved saith unto Peter, It is the Lord. Now when Simon Peter heard that it was the Lord, </a:t>
            </a:r>
            <a:r>
              <a:rPr b="1" i="0" lang="en-US" sz="1600" u="sng">
                <a:solidFill>
                  <a:srgbClr val="1D300D"/>
                </a:solidFill>
                <a:latin typeface="Verdana"/>
                <a:ea typeface="Verdana"/>
                <a:cs typeface="Verdana"/>
                <a:sym typeface="Verdana"/>
              </a:rPr>
              <a:t>he girt his fisher's coat unto him, (for he was naked,)</a:t>
            </a:r>
            <a:r>
              <a:rPr b="0" i="0" lang="en-US" sz="1600" u="none">
                <a:solidFill>
                  <a:srgbClr val="000000"/>
                </a:solidFill>
                <a:latin typeface="Verdana"/>
                <a:ea typeface="Verdana"/>
                <a:cs typeface="Verdana"/>
                <a:sym typeface="Verdana"/>
              </a:rPr>
              <a:t> and did cast himself into the sea.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7" name="Shape 547"/>
        <p:cNvGrpSpPr/>
        <p:nvPr/>
      </p:nvGrpSpPr>
      <p:grpSpPr>
        <a:xfrm>
          <a:off x="0" y="0"/>
          <a:ext cx="0" cy="0"/>
          <a:chOff x="0" y="0"/>
          <a:chExt cx="0" cy="0"/>
        </a:xfrm>
      </p:grpSpPr>
      <p:grpSp>
        <p:nvGrpSpPr>
          <p:cNvPr id="548" name="Google Shape;548;p24"/>
          <p:cNvGrpSpPr/>
          <p:nvPr/>
        </p:nvGrpSpPr>
        <p:grpSpPr>
          <a:xfrm>
            <a:off x="-20015200" y="-49212"/>
            <a:ext cx="41300400" cy="11936412"/>
            <a:chOff x="0" y="0"/>
            <a:chExt cx="3252" cy="940"/>
          </a:xfrm>
        </p:grpSpPr>
        <p:pic>
          <p:nvPicPr>
            <p:cNvPr descr="plus-line.tiff" id="549" name="Google Shape;549;p24"/>
            <p:cNvPicPr preferRelativeResize="0"/>
            <p:nvPr/>
          </p:nvPicPr>
          <p:blipFill rotWithShape="1">
            <a:blip r:embed="rId4">
              <a:alphaModFix amt="70000"/>
            </a:blip>
            <a:srcRect b="0" l="0" r="0" t="0"/>
            <a:stretch/>
          </p:blipFill>
          <p:spPr>
            <a:xfrm>
              <a:off x="1632" y="711"/>
              <a:ext cx="1620" cy="35"/>
            </a:xfrm>
            <a:prstGeom prst="rect">
              <a:avLst/>
            </a:prstGeom>
            <a:noFill/>
            <a:ln>
              <a:noFill/>
            </a:ln>
          </p:spPr>
        </p:pic>
        <p:pic>
          <p:nvPicPr>
            <p:cNvPr descr="plus-line.tiff" id="550" name="Google Shape;550;p24"/>
            <p:cNvPicPr preferRelativeResize="0"/>
            <p:nvPr/>
          </p:nvPicPr>
          <p:blipFill rotWithShape="1">
            <a:blip r:embed="rId4">
              <a:alphaModFix amt="70000"/>
            </a:blip>
            <a:srcRect b="0" l="0" r="0" t="0"/>
            <a:stretch/>
          </p:blipFill>
          <p:spPr>
            <a:xfrm>
              <a:off x="0" y="711"/>
              <a:ext cx="1620" cy="35"/>
            </a:xfrm>
            <a:prstGeom prst="rect">
              <a:avLst/>
            </a:prstGeom>
            <a:noFill/>
            <a:ln>
              <a:noFill/>
            </a:ln>
          </p:spPr>
        </p:pic>
        <p:pic>
          <p:nvPicPr>
            <p:cNvPr descr="plus-line.tiff" id="551" name="Google Shape;551;p24"/>
            <p:cNvPicPr preferRelativeResize="0"/>
            <p:nvPr/>
          </p:nvPicPr>
          <p:blipFill rotWithShape="1">
            <a:blip r:embed="rId4">
              <a:alphaModFix amt="70000"/>
            </a:blip>
            <a:srcRect b="25925" l="42592" r="-368" t="14815"/>
            <a:stretch/>
          </p:blipFill>
          <p:spPr>
            <a:xfrm>
              <a:off x="1629" y="167"/>
              <a:ext cx="936" cy="21"/>
            </a:xfrm>
            <a:prstGeom prst="rect">
              <a:avLst/>
            </a:prstGeom>
            <a:noFill/>
            <a:ln>
              <a:noFill/>
            </a:ln>
          </p:spPr>
        </p:pic>
        <p:pic>
          <p:nvPicPr>
            <p:cNvPr descr="plus-line.tiff" id="552" name="Google Shape;552;p24"/>
            <p:cNvPicPr preferRelativeResize="0"/>
            <p:nvPr/>
          </p:nvPicPr>
          <p:blipFill rotWithShape="1">
            <a:blip r:embed="rId4">
              <a:alphaModFix amt="70000"/>
            </a:blip>
            <a:srcRect b="25928" l="42592" r="-368" t="14809"/>
            <a:stretch/>
          </p:blipFill>
          <p:spPr>
            <a:xfrm rot="-5400000">
              <a:off x="1155" y="459"/>
              <a:ext cx="940" cy="22"/>
            </a:xfrm>
            <a:prstGeom prst="rect">
              <a:avLst/>
            </a:prstGeom>
            <a:noFill/>
            <a:ln>
              <a:noFill/>
            </a:ln>
          </p:spPr>
        </p:pic>
        <p:pic>
          <p:nvPicPr>
            <p:cNvPr descr="plus-line.tiff" id="553" name="Google Shape;553;p24"/>
            <p:cNvPicPr preferRelativeResize="0"/>
            <p:nvPr/>
          </p:nvPicPr>
          <p:blipFill rotWithShape="1">
            <a:blip r:embed="rId4">
              <a:alphaModFix amt="70000"/>
            </a:blip>
            <a:srcRect b="24731" l="66725" r="-245" t="15454"/>
            <a:stretch/>
          </p:blipFill>
          <p:spPr>
            <a:xfrm rot="-5400000">
              <a:off x="2286" y="437"/>
              <a:ext cx="539" cy="21"/>
            </a:xfrm>
            <a:prstGeom prst="rect">
              <a:avLst/>
            </a:prstGeom>
            <a:noFill/>
            <a:ln>
              <a:noFill/>
            </a:ln>
          </p:spPr>
        </p:pic>
      </p:grpSp>
      <p:pic>
        <p:nvPicPr>
          <p:cNvPr descr="Scrapbook_title_low.png" id="554" name="Google Shape;554;p24"/>
          <p:cNvPicPr preferRelativeResize="0"/>
          <p:nvPr/>
        </p:nvPicPr>
        <p:blipFill rotWithShape="1">
          <a:blip r:embed="rId5">
            <a:alphaModFix/>
          </a:blip>
          <a:srcRect b="0" l="0" r="0" t="0"/>
          <a:stretch/>
        </p:blipFill>
        <p:spPr>
          <a:xfrm>
            <a:off x="990600" y="254000"/>
            <a:ext cx="11010900" cy="2349500"/>
          </a:xfrm>
          <a:prstGeom prst="rect">
            <a:avLst/>
          </a:prstGeom>
          <a:noFill/>
          <a:ln>
            <a:noFill/>
          </a:ln>
        </p:spPr>
      </p:pic>
      <p:sp>
        <p:nvSpPr>
          <p:cNvPr id="555" name="Google Shape;555;p24"/>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IN BIBLE, NAKEDNESS...</a:t>
            </a:r>
            <a:endParaRPr/>
          </a:p>
        </p:txBody>
      </p:sp>
      <p:sp>
        <p:nvSpPr>
          <p:cNvPr id="556" name="Google Shape;556;p24"/>
          <p:cNvSpPr txBox="1"/>
          <p:nvPr>
            <p:ph idx="1" type="body"/>
          </p:nvPr>
        </p:nvSpPr>
        <p:spPr>
          <a:xfrm>
            <a:off x="1168400" y="4762500"/>
            <a:ext cx="10464800" cy="2133600"/>
          </a:xfrm>
          <a:prstGeom prst="rect">
            <a:avLst/>
          </a:prstGeom>
          <a:noFill/>
          <a:ln>
            <a:noFill/>
          </a:ln>
        </p:spPr>
        <p:txBody>
          <a:bodyPr anchorCtr="0" anchor="ctr" bIns="50800" lIns="50800" spcFirstLastPara="1" rIns="50800" wrap="square" tIns="50800">
            <a:noAutofit/>
          </a:bodyPr>
          <a:lstStyle/>
          <a:p>
            <a:pPr indent="-406400" lvl="0" marL="406400" rtl="0" algn="l">
              <a:lnSpc>
                <a:spcPct val="100000"/>
              </a:lnSpc>
              <a:spcBef>
                <a:spcPts val="0"/>
              </a:spcBef>
              <a:spcAft>
                <a:spcPts val="0"/>
              </a:spcAft>
              <a:buClr>
                <a:srgbClr val="004F75"/>
              </a:buClr>
              <a:buSzPts val="1800"/>
              <a:buFont typeface="Georgia"/>
              <a:buChar char="•"/>
            </a:pPr>
            <a:r>
              <a:rPr b="0" i="0" lang="en-US" sz="3600" u="none">
                <a:solidFill>
                  <a:srgbClr val="004F75"/>
                </a:solidFill>
                <a:latin typeface="Georgia"/>
                <a:ea typeface="Georgia"/>
                <a:cs typeface="Georgia"/>
                <a:sym typeface="Georgia"/>
              </a:rPr>
              <a:t>Nakedness was associated with sexual impulses and desires, so much so that to “see” or “uncover” nakedness is a biblical euphemism for “sexual intercourse.” </a:t>
            </a:r>
            <a:endParaRPr/>
          </a:p>
        </p:txBody>
      </p:sp>
      <p:sp>
        <p:nvSpPr>
          <p:cNvPr id="557" name="Google Shape;557;p24"/>
          <p:cNvSpPr txBox="1"/>
          <p:nvPr/>
        </p:nvSpPr>
        <p:spPr>
          <a:xfrm>
            <a:off x="2133600" y="7766050"/>
            <a:ext cx="10058400" cy="1092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Leviticus 20:17</a:t>
            </a:r>
            <a:endParaRPr/>
          </a:p>
          <a:p>
            <a:pPr indent="0" lvl="0" marL="0" marR="0" rtl="0" algn="l">
              <a:lnSpc>
                <a:spcPct val="100000"/>
              </a:lnSpc>
              <a:spcBef>
                <a:spcPts val="160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17</a:t>
            </a:r>
            <a:r>
              <a:rPr b="0" i="0" lang="en-US" sz="1600" u="none">
                <a:solidFill>
                  <a:srgbClr val="000000"/>
                </a:solidFill>
                <a:latin typeface="Verdana"/>
                <a:ea typeface="Verdana"/>
                <a:cs typeface="Verdana"/>
                <a:sym typeface="Verdana"/>
              </a:rPr>
              <a:t>And if a man shall take his sister, his father's daughter, or his mother's daughter, and see her nakedness, and she see his nakedness; it is a wicked thing; and they shall be cut off in the sight of their people: he hath uncovered his sister's nakedness; he shall bear his iniquity</a:t>
            </a:r>
            <a:endParaRPr/>
          </a:p>
        </p:txBody>
      </p:sp>
      <p:cxnSp>
        <p:nvCxnSpPr>
          <p:cNvPr id="558" name="Google Shape;558;p24"/>
          <p:cNvCxnSpPr/>
          <p:nvPr/>
        </p:nvCxnSpPr>
        <p:spPr>
          <a:xfrm flipH="1" rot="10800000">
            <a:off x="3924300" y="7035800"/>
            <a:ext cx="1028700" cy="749300"/>
          </a:xfrm>
          <a:prstGeom prst="straightConnector1">
            <a:avLst/>
          </a:prstGeom>
          <a:noFill/>
          <a:ln cap="flat" cmpd="sng" w="38100">
            <a:solidFill>
              <a:srgbClr val="6E0500">
                <a:alpha val="69803"/>
              </a:srgbClr>
            </a:solidFill>
            <a:prstDash val="solid"/>
            <a:miter lim="800000"/>
            <a:headEnd len="med" w="med" type="stealth"/>
            <a:tailEnd len="med" w="med" type="none"/>
          </a:ln>
        </p:spPr>
      </p:cxnSp>
      <p:sp>
        <p:nvSpPr>
          <p:cNvPr id="559" name="Google Shape;559;p24"/>
          <p:cNvSpPr txBox="1"/>
          <p:nvPr/>
        </p:nvSpPr>
        <p:spPr>
          <a:xfrm>
            <a:off x="1270000" y="2717800"/>
            <a:ext cx="10464800" cy="21336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Nakedness was covered from the beginning by God to defeat the temptation it created.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3" name="Shape 563"/>
        <p:cNvGrpSpPr/>
        <p:nvPr/>
      </p:nvGrpSpPr>
      <p:grpSpPr>
        <a:xfrm>
          <a:off x="0" y="0"/>
          <a:ext cx="0" cy="0"/>
          <a:chOff x="0" y="0"/>
          <a:chExt cx="0" cy="0"/>
        </a:xfrm>
      </p:grpSpPr>
      <p:grpSp>
        <p:nvGrpSpPr>
          <p:cNvPr id="564" name="Google Shape;564;p25"/>
          <p:cNvGrpSpPr/>
          <p:nvPr/>
        </p:nvGrpSpPr>
        <p:grpSpPr>
          <a:xfrm>
            <a:off x="-20015200" y="-49212"/>
            <a:ext cx="41300400" cy="11936412"/>
            <a:chOff x="0" y="0"/>
            <a:chExt cx="3252" cy="940"/>
          </a:xfrm>
        </p:grpSpPr>
        <p:pic>
          <p:nvPicPr>
            <p:cNvPr descr="plus-line.tiff" id="565" name="Google Shape;565;p25"/>
            <p:cNvPicPr preferRelativeResize="0"/>
            <p:nvPr/>
          </p:nvPicPr>
          <p:blipFill rotWithShape="1">
            <a:blip r:embed="rId4">
              <a:alphaModFix amt="70000"/>
            </a:blip>
            <a:srcRect b="0" l="0" r="0" t="0"/>
            <a:stretch/>
          </p:blipFill>
          <p:spPr>
            <a:xfrm>
              <a:off x="1632" y="711"/>
              <a:ext cx="1620" cy="35"/>
            </a:xfrm>
            <a:prstGeom prst="rect">
              <a:avLst/>
            </a:prstGeom>
            <a:noFill/>
            <a:ln>
              <a:noFill/>
            </a:ln>
          </p:spPr>
        </p:pic>
        <p:pic>
          <p:nvPicPr>
            <p:cNvPr descr="plus-line.tiff" id="566" name="Google Shape;566;p25"/>
            <p:cNvPicPr preferRelativeResize="0"/>
            <p:nvPr/>
          </p:nvPicPr>
          <p:blipFill rotWithShape="1">
            <a:blip r:embed="rId4">
              <a:alphaModFix amt="70000"/>
            </a:blip>
            <a:srcRect b="0" l="0" r="0" t="0"/>
            <a:stretch/>
          </p:blipFill>
          <p:spPr>
            <a:xfrm>
              <a:off x="0" y="711"/>
              <a:ext cx="1620" cy="35"/>
            </a:xfrm>
            <a:prstGeom prst="rect">
              <a:avLst/>
            </a:prstGeom>
            <a:noFill/>
            <a:ln>
              <a:noFill/>
            </a:ln>
          </p:spPr>
        </p:pic>
        <p:pic>
          <p:nvPicPr>
            <p:cNvPr descr="plus-line.tiff" id="567" name="Google Shape;567;p25"/>
            <p:cNvPicPr preferRelativeResize="0"/>
            <p:nvPr/>
          </p:nvPicPr>
          <p:blipFill rotWithShape="1">
            <a:blip r:embed="rId4">
              <a:alphaModFix amt="70000"/>
            </a:blip>
            <a:srcRect b="25925" l="42592" r="-368" t="14815"/>
            <a:stretch/>
          </p:blipFill>
          <p:spPr>
            <a:xfrm>
              <a:off x="1629" y="167"/>
              <a:ext cx="936" cy="21"/>
            </a:xfrm>
            <a:prstGeom prst="rect">
              <a:avLst/>
            </a:prstGeom>
            <a:noFill/>
            <a:ln>
              <a:noFill/>
            </a:ln>
          </p:spPr>
        </p:pic>
        <p:pic>
          <p:nvPicPr>
            <p:cNvPr descr="plus-line.tiff" id="568" name="Google Shape;568;p25"/>
            <p:cNvPicPr preferRelativeResize="0"/>
            <p:nvPr/>
          </p:nvPicPr>
          <p:blipFill rotWithShape="1">
            <a:blip r:embed="rId4">
              <a:alphaModFix amt="70000"/>
            </a:blip>
            <a:srcRect b="25928" l="42592" r="-368" t="14809"/>
            <a:stretch/>
          </p:blipFill>
          <p:spPr>
            <a:xfrm rot="-5400000">
              <a:off x="1155" y="459"/>
              <a:ext cx="940" cy="22"/>
            </a:xfrm>
            <a:prstGeom prst="rect">
              <a:avLst/>
            </a:prstGeom>
            <a:noFill/>
            <a:ln>
              <a:noFill/>
            </a:ln>
          </p:spPr>
        </p:pic>
        <p:pic>
          <p:nvPicPr>
            <p:cNvPr descr="plus-line.tiff" id="569" name="Google Shape;569;p25"/>
            <p:cNvPicPr preferRelativeResize="0"/>
            <p:nvPr/>
          </p:nvPicPr>
          <p:blipFill rotWithShape="1">
            <a:blip r:embed="rId4">
              <a:alphaModFix amt="70000"/>
            </a:blip>
            <a:srcRect b="24731" l="66725" r="-245" t="15454"/>
            <a:stretch/>
          </p:blipFill>
          <p:spPr>
            <a:xfrm rot="-5400000">
              <a:off x="2286" y="437"/>
              <a:ext cx="539" cy="21"/>
            </a:xfrm>
            <a:prstGeom prst="rect">
              <a:avLst/>
            </a:prstGeom>
            <a:noFill/>
            <a:ln>
              <a:noFill/>
            </a:ln>
          </p:spPr>
        </p:pic>
      </p:grpSp>
      <p:pic>
        <p:nvPicPr>
          <p:cNvPr descr="Scrapbook_title_low.png" id="570" name="Google Shape;570;p25"/>
          <p:cNvPicPr preferRelativeResize="0"/>
          <p:nvPr/>
        </p:nvPicPr>
        <p:blipFill rotWithShape="1">
          <a:blip r:embed="rId5">
            <a:alphaModFix/>
          </a:blip>
          <a:srcRect b="0" l="0" r="0" t="0"/>
          <a:stretch/>
        </p:blipFill>
        <p:spPr>
          <a:xfrm>
            <a:off x="990600" y="254000"/>
            <a:ext cx="11010900" cy="2349500"/>
          </a:xfrm>
          <a:prstGeom prst="rect">
            <a:avLst/>
          </a:prstGeom>
          <a:noFill/>
          <a:ln>
            <a:noFill/>
          </a:ln>
        </p:spPr>
      </p:pic>
      <p:sp>
        <p:nvSpPr>
          <p:cNvPr id="571" name="Google Shape;571;p25"/>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IN BIBLE, NAKEDNESS...</a:t>
            </a:r>
            <a:endParaRPr/>
          </a:p>
        </p:txBody>
      </p:sp>
      <p:sp>
        <p:nvSpPr>
          <p:cNvPr id="572" name="Google Shape;572;p25"/>
          <p:cNvSpPr txBox="1"/>
          <p:nvPr>
            <p:ph idx="1" type="body"/>
          </p:nvPr>
        </p:nvSpPr>
        <p:spPr>
          <a:xfrm>
            <a:off x="838200" y="1993900"/>
            <a:ext cx="10617200" cy="2349500"/>
          </a:xfrm>
          <a:prstGeom prst="rect">
            <a:avLst/>
          </a:prstGeom>
          <a:noFill/>
          <a:ln>
            <a:noFill/>
          </a:ln>
        </p:spPr>
        <p:txBody>
          <a:bodyPr anchorCtr="0" anchor="ctr" bIns="50800" lIns="50800" spcFirstLastPara="1" rIns="50800" wrap="square" tIns="50800">
            <a:noAutofit/>
          </a:bodyPr>
          <a:lstStyle/>
          <a:p>
            <a:pPr indent="-406400" lvl="0" marL="406400" rtl="0" algn="l">
              <a:lnSpc>
                <a:spcPct val="100000"/>
              </a:lnSpc>
              <a:spcBef>
                <a:spcPts val="0"/>
              </a:spcBef>
              <a:spcAft>
                <a:spcPts val="0"/>
              </a:spcAft>
              <a:buClr>
                <a:srgbClr val="004F75"/>
              </a:buClr>
              <a:buSzPts val="1800"/>
              <a:buFont typeface="Georgia"/>
              <a:buChar char="•"/>
            </a:pPr>
            <a:r>
              <a:rPr b="0" i="0" lang="en-US" sz="3600" u="none">
                <a:solidFill>
                  <a:srgbClr val="004F75"/>
                </a:solidFill>
                <a:latin typeface="Georgia"/>
                <a:ea typeface="Georgia"/>
                <a:cs typeface="Georgia"/>
                <a:sym typeface="Georgia"/>
              </a:rPr>
              <a:t>Nakedness as a moral shame is found from Genesis 3:7 through </a:t>
            </a:r>
            <a:r>
              <a:rPr b="0" i="0" lang="en-US" sz="3600" u="sng">
                <a:solidFill>
                  <a:srgbClr val="004F75"/>
                </a:solidFill>
                <a:latin typeface="Georgia"/>
                <a:ea typeface="Georgia"/>
                <a:cs typeface="Georgia"/>
                <a:sym typeface="Georgia"/>
              </a:rPr>
              <a:t>Revelation 16:15</a:t>
            </a:r>
            <a:endParaRPr/>
          </a:p>
        </p:txBody>
      </p:sp>
      <p:sp>
        <p:nvSpPr>
          <p:cNvPr id="573" name="Google Shape;573;p25"/>
          <p:cNvSpPr txBox="1"/>
          <p:nvPr/>
        </p:nvSpPr>
        <p:spPr>
          <a:xfrm>
            <a:off x="669925" y="4162425"/>
            <a:ext cx="10440987" cy="2946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470D00"/>
              </a:buClr>
              <a:buSzPts val="1600"/>
              <a:buFont typeface="Verdana"/>
              <a:buNone/>
            </a:pPr>
            <a:r>
              <a:rPr b="1" i="0" lang="en-US" sz="1600" u="none">
                <a:solidFill>
                  <a:srgbClr val="470D00"/>
                </a:solidFill>
                <a:latin typeface="Verdana"/>
                <a:ea typeface="Verdana"/>
                <a:cs typeface="Verdana"/>
                <a:sym typeface="Verdana"/>
              </a:rPr>
              <a:t>Revelation 16:15</a:t>
            </a:r>
            <a:endParaRPr/>
          </a:p>
          <a:p>
            <a:pPr indent="0" lvl="0" marL="0" marR="0" rtl="0" algn="ctr">
              <a:lnSpc>
                <a:spcPct val="100000"/>
              </a:lnSpc>
              <a:spcBef>
                <a:spcPts val="160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 </a:t>
            </a:r>
            <a:r>
              <a:rPr b="1" i="0" lang="en-US" sz="2400" u="none">
                <a:solidFill>
                  <a:srgbClr val="000000"/>
                </a:solidFill>
                <a:latin typeface="Verdana"/>
                <a:ea typeface="Verdana"/>
                <a:cs typeface="Verdana"/>
                <a:sym typeface="Verdana"/>
              </a:rPr>
              <a:t>15</a:t>
            </a:r>
            <a:r>
              <a:rPr b="0" i="0" lang="en-US" sz="2400" u="none">
                <a:solidFill>
                  <a:srgbClr val="000000"/>
                </a:solidFill>
                <a:latin typeface="Verdana"/>
                <a:ea typeface="Verdana"/>
                <a:cs typeface="Verdana"/>
                <a:sym typeface="Verdana"/>
              </a:rPr>
              <a:t>Behold, I come as a thief. </a:t>
            </a:r>
            <a:r>
              <a:rPr b="1" i="0" lang="en-US" sz="2400" u="none">
                <a:solidFill>
                  <a:srgbClr val="1D300D"/>
                </a:solidFill>
                <a:latin typeface="Verdana"/>
                <a:ea typeface="Verdana"/>
                <a:cs typeface="Verdana"/>
                <a:sym typeface="Verdana"/>
              </a:rPr>
              <a:t>Blessed is he that watcheth, and keepeth his garments, lest he walk naked, and they see his </a:t>
            </a:r>
            <a:r>
              <a:rPr b="1" i="0" lang="en-US" sz="4800" u="sng">
                <a:solidFill>
                  <a:srgbClr val="000000"/>
                </a:solidFill>
                <a:latin typeface="Verdana"/>
                <a:ea typeface="Verdana"/>
                <a:cs typeface="Verdana"/>
                <a:sym typeface="Verdana"/>
              </a:rPr>
              <a:t>SHAME</a:t>
            </a:r>
            <a:r>
              <a:rPr b="0" i="0" lang="en-US" sz="2400" u="none">
                <a:solidFill>
                  <a:srgbClr val="000000"/>
                </a:solidFill>
                <a:latin typeface="Verdana"/>
                <a:ea typeface="Verdana"/>
                <a:cs typeface="Verdana"/>
                <a:sym typeface="Verdana"/>
              </a:rPr>
              <a:t>.</a:t>
            </a:r>
            <a:endParaRPr/>
          </a:p>
        </p:txBody>
      </p:sp>
      <p:cxnSp>
        <p:nvCxnSpPr>
          <p:cNvPr id="574" name="Google Shape;574;p25"/>
          <p:cNvCxnSpPr/>
          <p:nvPr/>
        </p:nvCxnSpPr>
        <p:spPr>
          <a:xfrm flipH="1" rot="10800000">
            <a:off x="6284912" y="3795712"/>
            <a:ext cx="803275" cy="814387"/>
          </a:xfrm>
          <a:prstGeom prst="straightConnector1">
            <a:avLst/>
          </a:prstGeom>
          <a:noFill/>
          <a:ln cap="flat" cmpd="sng" w="38100">
            <a:solidFill>
              <a:srgbClr val="430A1F">
                <a:alpha val="69803"/>
              </a:srgbClr>
            </a:solidFill>
            <a:prstDash val="solid"/>
            <a:miter lim="800000"/>
            <a:headEnd len="med" w="med" type="stealth"/>
            <a:tailEnd len="med" w="med" type="none"/>
          </a:ln>
        </p:spPr>
      </p:cxnSp>
      <p:sp>
        <p:nvSpPr>
          <p:cNvPr id="575" name="Google Shape;575;p25"/>
          <p:cNvSpPr txBox="1"/>
          <p:nvPr/>
        </p:nvSpPr>
        <p:spPr>
          <a:xfrm>
            <a:off x="844550" y="7180262"/>
            <a:ext cx="11303000" cy="1143000"/>
          </a:xfrm>
          <a:prstGeom prst="rect">
            <a:avLst/>
          </a:prstGeom>
          <a:noFill/>
          <a:ln>
            <a:noFill/>
          </a:ln>
        </p:spPr>
        <p:txBody>
          <a:bodyPr anchorCtr="0" anchor="ctr" bIns="50800" lIns="50800" spcFirstLastPara="1" rIns="50800" wrap="square" tIns="50800">
            <a:noAutofit/>
          </a:bodyPr>
          <a:lstStyle/>
          <a:p>
            <a:pPr indent="-406400" lvl="1" marL="406400" marR="0" rtl="0" algn="l">
              <a:lnSpc>
                <a:spcPct val="100000"/>
              </a:lnSpc>
              <a:spcBef>
                <a:spcPts val="0"/>
              </a:spcBef>
              <a:spcAft>
                <a:spcPts val="0"/>
              </a:spcAft>
              <a:buClr>
                <a:srgbClr val="004F75"/>
              </a:buClr>
              <a:buSzPts val="3600"/>
              <a:buFont typeface="Georgia"/>
              <a:buChar char="•"/>
            </a:pPr>
            <a:r>
              <a:rPr b="0" i="0" lang="en-US" sz="3600" u="none" cap="none" strike="noStrike">
                <a:solidFill>
                  <a:srgbClr val="004F75"/>
                </a:solidFill>
                <a:latin typeface="Georgia"/>
                <a:ea typeface="Georgia"/>
                <a:cs typeface="Georgia"/>
                <a:sym typeface="Georgia"/>
              </a:rPr>
              <a:t>Nakedness must be covered! This principle is not cultural, but Biblical.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9" name="Shape 579"/>
        <p:cNvGrpSpPr/>
        <p:nvPr/>
      </p:nvGrpSpPr>
      <p:grpSpPr>
        <a:xfrm>
          <a:off x="0" y="0"/>
          <a:ext cx="0" cy="0"/>
          <a:chOff x="0" y="0"/>
          <a:chExt cx="0" cy="0"/>
        </a:xfrm>
      </p:grpSpPr>
      <p:grpSp>
        <p:nvGrpSpPr>
          <p:cNvPr id="580" name="Google Shape;580;p26"/>
          <p:cNvGrpSpPr/>
          <p:nvPr/>
        </p:nvGrpSpPr>
        <p:grpSpPr>
          <a:xfrm>
            <a:off x="-20015200" y="-49212"/>
            <a:ext cx="41300400" cy="11936412"/>
            <a:chOff x="0" y="0"/>
            <a:chExt cx="3252" cy="940"/>
          </a:xfrm>
        </p:grpSpPr>
        <p:pic>
          <p:nvPicPr>
            <p:cNvPr descr="plus-line.tiff" id="581" name="Google Shape;581;p26"/>
            <p:cNvPicPr preferRelativeResize="0"/>
            <p:nvPr/>
          </p:nvPicPr>
          <p:blipFill rotWithShape="1">
            <a:blip r:embed="rId4">
              <a:alphaModFix amt="70000"/>
            </a:blip>
            <a:srcRect b="0" l="0" r="0" t="0"/>
            <a:stretch/>
          </p:blipFill>
          <p:spPr>
            <a:xfrm>
              <a:off x="1632" y="711"/>
              <a:ext cx="1620" cy="35"/>
            </a:xfrm>
            <a:prstGeom prst="rect">
              <a:avLst/>
            </a:prstGeom>
            <a:noFill/>
            <a:ln>
              <a:noFill/>
            </a:ln>
          </p:spPr>
        </p:pic>
        <p:pic>
          <p:nvPicPr>
            <p:cNvPr descr="plus-line.tiff" id="582" name="Google Shape;582;p26"/>
            <p:cNvPicPr preferRelativeResize="0"/>
            <p:nvPr/>
          </p:nvPicPr>
          <p:blipFill rotWithShape="1">
            <a:blip r:embed="rId4">
              <a:alphaModFix amt="70000"/>
            </a:blip>
            <a:srcRect b="0" l="0" r="0" t="0"/>
            <a:stretch/>
          </p:blipFill>
          <p:spPr>
            <a:xfrm>
              <a:off x="0" y="711"/>
              <a:ext cx="1620" cy="35"/>
            </a:xfrm>
            <a:prstGeom prst="rect">
              <a:avLst/>
            </a:prstGeom>
            <a:noFill/>
            <a:ln>
              <a:noFill/>
            </a:ln>
          </p:spPr>
        </p:pic>
        <p:pic>
          <p:nvPicPr>
            <p:cNvPr descr="plus-line.tiff" id="583" name="Google Shape;583;p26"/>
            <p:cNvPicPr preferRelativeResize="0"/>
            <p:nvPr/>
          </p:nvPicPr>
          <p:blipFill rotWithShape="1">
            <a:blip r:embed="rId4">
              <a:alphaModFix amt="70000"/>
            </a:blip>
            <a:srcRect b="25925" l="42592" r="-368" t="14815"/>
            <a:stretch/>
          </p:blipFill>
          <p:spPr>
            <a:xfrm>
              <a:off x="1629" y="167"/>
              <a:ext cx="936" cy="21"/>
            </a:xfrm>
            <a:prstGeom prst="rect">
              <a:avLst/>
            </a:prstGeom>
            <a:noFill/>
            <a:ln>
              <a:noFill/>
            </a:ln>
          </p:spPr>
        </p:pic>
        <p:pic>
          <p:nvPicPr>
            <p:cNvPr descr="plus-line.tiff" id="584" name="Google Shape;584;p26"/>
            <p:cNvPicPr preferRelativeResize="0"/>
            <p:nvPr/>
          </p:nvPicPr>
          <p:blipFill rotWithShape="1">
            <a:blip r:embed="rId4">
              <a:alphaModFix amt="70000"/>
            </a:blip>
            <a:srcRect b="25928" l="42592" r="-368" t="14809"/>
            <a:stretch/>
          </p:blipFill>
          <p:spPr>
            <a:xfrm rot="-5400000">
              <a:off x="1155" y="459"/>
              <a:ext cx="940" cy="22"/>
            </a:xfrm>
            <a:prstGeom prst="rect">
              <a:avLst/>
            </a:prstGeom>
            <a:noFill/>
            <a:ln>
              <a:noFill/>
            </a:ln>
          </p:spPr>
        </p:pic>
        <p:pic>
          <p:nvPicPr>
            <p:cNvPr descr="plus-line.tiff" id="585" name="Google Shape;585;p26"/>
            <p:cNvPicPr preferRelativeResize="0"/>
            <p:nvPr/>
          </p:nvPicPr>
          <p:blipFill rotWithShape="1">
            <a:blip r:embed="rId4">
              <a:alphaModFix amt="70000"/>
            </a:blip>
            <a:srcRect b="24731" l="66725" r="-245" t="15454"/>
            <a:stretch/>
          </p:blipFill>
          <p:spPr>
            <a:xfrm rot="-5400000">
              <a:off x="2286" y="437"/>
              <a:ext cx="539" cy="21"/>
            </a:xfrm>
            <a:prstGeom prst="rect">
              <a:avLst/>
            </a:prstGeom>
            <a:noFill/>
            <a:ln>
              <a:noFill/>
            </a:ln>
          </p:spPr>
        </p:pic>
      </p:grpSp>
      <p:pic>
        <p:nvPicPr>
          <p:cNvPr descr="Scrapbook_title_low.png" id="586" name="Google Shape;586;p26"/>
          <p:cNvPicPr preferRelativeResize="0"/>
          <p:nvPr/>
        </p:nvPicPr>
        <p:blipFill rotWithShape="1">
          <a:blip r:embed="rId5">
            <a:alphaModFix/>
          </a:blip>
          <a:srcRect b="0" l="0" r="0" t="0"/>
          <a:stretch/>
        </p:blipFill>
        <p:spPr>
          <a:xfrm>
            <a:off x="990600" y="254000"/>
            <a:ext cx="11010900" cy="2349500"/>
          </a:xfrm>
          <a:prstGeom prst="rect">
            <a:avLst/>
          </a:prstGeom>
          <a:noFill/>
          <a:ln>
            <a:noFill/>
          </a:ln>
        </p:spPr>
      </p:pic>
      <p:sp>
        <p:nvSpPr>
          <p:cNvPr id="587" name="Google Shape;587;p26"/>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APPAREL IN BIBLE TIMES</a:t>
            </a:r>
            <a:endParaRPr/>
          </a:p>
        </p:txBody>
      </p:sp>
      <p:sp>
        <p:nvSpPr>
          <p:cNvPr id="588" name="Google Shape;588;p26"/>
          <p:cNvSpPr txBox="1"/>
          <p:nvPr>
            <p:ph idx="1" type="body"/>
          </p:nvPr>
        </p:nvSpPr>
        <p:spPr>
          <a:xfrm>
            <a:off x="6172200" y="6883400"/>
            <a:ext cx="5638800" cy="2108200"/>
          </a:xfrm>
          <a:prstGeom prst="rect">
            <a:avLst/>
          </a:prstGeom>
          <a:noFill/>
          <a:ln>
            <a:noFill/>
          </a:ln>
        </p:spPr>
        <p:txBody>
          <a:bodyPr anchorCtr="0" anchor="ctr" bIns="50800" lIns="50800" spcFirstLastPara="1" rIns="50800" wrap="square" tIns="50800">
            <a:noAutofit/>
          </a:bodyPr>
          <a:lstStyle/>
          <a:p>
            <a:pPr indent="-406400" lvl="0" marL="406400" rtl="0" algn="l">
              <a:lnSpc>
                <a:spcPct val="100000"/>
              </a:lnSpc>
              <a:spcBef>
                <a:spcPts val="0"/>
              </a:spcBef>
              <a:spcAft>
                <a:spcPts val="0"/>
              </a:spcAft>
              <a:buClr>
                <a:srgbClr val="004F75"/>
              </a:buClr>
              <a:buSzPts val="1500"/>
              <a:buFont typeface="Georgia"/>
              <a:buChar char="•"/>
            </a:pPr>
            <a:r>
              <a:rPr b="0" i="0" lang="en-US" sz="3000" u="none">
                <a:solidFill>
                  <a:srgbClr val="004F75"/>
                </a:solidFill>
                <a:latin typeface="Georgia"/>
                <a:ea typeface="Georgia"/>
                <a:cs typeface="Georgia"/>
                <a:sym typeface="Georgia"/>
              </a:rPr>
              <a:t>Sisera’s mother wished him to return from battle with divers colours of needle work...Jud.5:30</a:t>
            </a:r>
            <a:endParaRPr/>
          </a:p>
        </p:txBody>
      </p:sp>
      <p:pic>
        <p:nvPicPr>
          <p:cNvPr descr="biblical towns people costumes.jpg" id="589" name="Google Shape;589;p26"/>
          <p:cNvPicPr preferRelativeResize="0"/>
          <p:nvPr/>
        </p:nvPicPr>
        <p:blipFill rotWithShape="1">
          <a:blip r:embed="rId6">
            <a:alphaModFix/>
          </a:blip>
          <a:srcRect b="0" l="0" r="0" t="0"/>
          <a:stretch/>
        </p:blipFill>
        <p:spPr>
          <a:xfrm>
            <a:off x="1562100" y="2844800"/>
            <a:ext cx="4267200" cy="5969000"/>
          </a:xfrm>
          <a:prstGeom prst="rect">
            <a:avLst/>
          </a:prstGeom>
          <a:noFill/>
          <a:ln>
            <a:noFill/>
          </a:ln>
        </p:spPr>
      </p:pic>
      <p:sp>
        <p:nvSpPr>
          <p:cNvPr id="590" name="Google Shape;590;p26"/>
          <p:cNvSpPr txBox="1"/>
          <p:nvPr/>
        </p:nvSpPr>
        <p:spPr>
          <a:xfrm>
            <a:off x="6172200" y="2692400"/>
            <a:ext cx="5638800" cy="17018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000"/>
              <a:buFont typeface="Georgia"/>
              <a:buChar char="•"/>
            </a:pPr>
            <a:r>
              <a:rPr b="0" i="0" lang="en-US" sz="3000" u="none">
                <a:solidFill>
                  <a:srgbClr val="004F75"/>
                </a:solidFill>
                <a:latin typeface="Georgia"/>
                <a:ea typeface="Georgia"/>
                <a:cs typeface="Georgia"/>
                <a:sym typeface="Georgia"/>
              </a:rPr>
              <a:t>Samson’s prize for riddle was 30 sheets and change of garments...Jud.14:12</a:t>
            </a:r>
            <a:endParaRPr/>
          </a:p>
        </p:txBody>
      </p:sp>
      <p:sp>
        <p:nvSpPr>
          <p:cNvPr id="591" name="Google Shape;591;p26"/>
          <p:cNvSpPr txBox="1"/>
          <p:nvPr/>
        </p:nvSpPr>
        <p:spPr>
          <a:xfrm>
            <a:off x="6172200" y="4025900"/>
            <a:ext cx="5930900" cy="17018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000"/>
              <a:buFont typeface="Georgia"/>
              <a:buChar char="•"/>
            </a:pPr>
            <a:r>
              <a:rPr b="0" i="0" lang="en-US" sz="3000" u="none">
                <a:solidFill>
                  <a:srgbClr val="004F75"/>
                </a:solidFill>
                <a:latin typeface="Georgia"/>
                <a:ea typeface="Georgia"/>
                <a:cs typeface="Georgia"/>
                <a:sym typeface="Georgia"/>
              </a:rPr>
              <a:t>Achan was tempted by goodly Babylonish garments...Jos.7:21</a:t>
            </a:r>
            <a:endParaRPr/>
          </a:p>
        </p:txBody>
      </p:sp>
      <p:sp>
        <p:nvSpPr>
          <p:cNvPr id="592" name="Google Shape;592;p26"/>
          <p:cNvSpPr txBox="1"/>
          <p:nvPr/>
        </p:nvSpPr>
        <p:spPr>
          <a:xfrm>
            <a:off x="6172200" y="5397500"/>
            <a:ext cx="5638800" cy="15113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000"/>
              <a:buFont typeface="Georgia"/>
              <a:buChar char="•"/>
            </a:pPr>
            <a:r>
              <a:rPr b="0" i="0" lang="en-US" sz="3000" u="none">
                <a:solidFill>
                  <a:srgbClr val="004F75"/>
                </a:solidFill>
                <a:latin typeface="Georgia"/>
                <a:ea typeface="Georgia"/>
                <a:cs typeface="Georgia"/>
                <a:sym typeface="Georgia"/>
              </a:rPr>
              <a:t>Gehazi fell along with two changes of garments...2Kin.5:23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6" name="Shape 596"/>
        <p:cNvGrpSpPr/>
        <p:nvPr/>
      </p:nvGrpSpPr>
      <p:grpSpPr>
        <a:xfrm>
          <a:off x="0" y="0"/>
          <a:ext cx="0" cy="0"/>
          <a:chOff x="0" y="0"/>
          <a:chExt cx="0" cy="0"/>
        </a:xfrm>
      </p:grpSpPr>
      <p:grpSp>
        <p:nvGrpSpPr>
          <p:cNvPr id="597" name="Google Shape;597;p27"/>
          <p:cNvGrpSpPr/>
          <p:nvPr/>
        </p:nvGrpSpPr>
        <p:grpSpPr>
          <a:xfrm>
            <a:off x="184150" y="-685800"/>
            <a:ext cx="13760449" cy="10702925"/>
            <a:chOff x="0" y="0"/>
            <a:chExt cx="1084" cy="843"/>
          </a:xfrm>
        </p:grpSpPr>
        <p:pic>
          <p:nvPicPr>
            <p:cNvPr descr="dots_curvy_2-line.tiff" id="598" name="Google Shape;598;p27"/>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599" name="Google Shape;599;p27"/>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600" name="Google Shape;600;p27"/>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601" name="Google Shape;601;p27"/>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subtitle_low-1.png" id="602" name="Google Shape;602;p27"/>
          <p:cNvPicPr preferRelativeResize="0"/>
          <p:nvPr/>
        </p:nvPicPr>
        <p:blipFill rotWithShape="1">
          <a:blip r:embed="rId8">
            <a:alphaModFix/>
          </a:blip>
          <a:srcRect b="0" l="0" r="0" t="0"/>
          <a:stretch/>
        </p:blipFill>
        <p:spPr>
          <a:xfrm rot="-107999">
            <a:off x="469900" y="5689600"/>
            <a:ext cx="10160000" cy="2540000"/>
          </a:xfrm>
          <a:prstGeom prst="rect">
            <a:avLst/>
          </a:prstGeom>
          <a:noFill/>
          <a:ln>
            <a:noFill/>
          </a:ln>
        </p:spPr>
      </p:pic>
      <p:pic>
        <p:nvPicPr>
          <p:cNvPr descr="Scrapbook_cover_title_low.png" id="603" name="Google Shape;603;p27"/>
          <p:cNvPicPr preferRelativeResize="0"/>
          <p:nvPr/>
        </p:nvPicPr>
        <p:blipFill rotWithShape="1">
          <a:blip r:embed="rId9">
            <a:alphaModFix/>
          </a:blip>
          <a:srcRect b="0" l="0" r="0" t="0"/>
          <a:stretch/>
        </p:blipFill>
        <p:spPr>
          <a:xfrm>
            <a:off x="622300" y="2349500"/>
            <a:ext cx="11760200" cy="4191000"/>
          </a:xfrm>
          <a:prstGeom prst="rect">
            <a:avLst/>
          </a:prstGeom>
          <a:noFill/>
          <a:ln>
            <a:noFill/>
          </a:ln>
        </p:spPr>
      </p:pic>
      <p:pic>
        <p:nvPicPr>
          <p:cNvPr descr="Scrapbook_photo_low-1.png" id="604" name="Google Shape;604;p27"/>
          <p:cNvPicPr preferRelativeResize="0"/>
          <p:nvPr/>
        </p:nvPicPr>
        <p:blipFill rotWithShape="1">
          <a:blip r:embed="rId10">
            <a:alphaModFix/>
          </a:blip>
          <a:srcRect b="0" l="0" r="0" t="0"/>
          <a:stretch/>
        </p:blipFill>
        <p:spPr>
          <a:xfrm>
            <a:off x="1384300" y="927100"/>
            <a:ext cx="6451600" cy="1993900"/>
          </a:xfrm>
          <a:prstGeom prst="rect">
            <a:avLst/>
          </a:prstGeom>
          <a:noFill/>
          <a:ln>
            <a:noFill/>
          </a:ln>
        </p:spPr>
      </p:pic>
      <p:sp>
        <p:nvSpPr>
          <p:cNvPr id="605" name="Google Shape;605;p27"/>
          <p:cNvSpPr txBox="1"/>
          <p:nvPr/>
        </p:nvSpPr>
        <p:spPr>
          <a:xfrm rot="-120000">
            <a:off x="695325" y="6367462"/>
            <a:ext cx="8382000" cy="1511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2400"/>
              <a:buFont typeface="Verdana"/>
              <a:buNone/>
            </a:pPr>
            <a:r>
              <a:rPr b="1" i="0" lang="en-US" sz="2400" u="none">
                <a:solidFill>
                  <a:srgbClr val="470D00"/>
                </a:solidFill>
                <a:latin typeface="Verdana"/>
                <a:ea typeface="Verdana"/>
                <a:cs typeface="Verdana"/>
                <a:sym typeface="Verdana"/>
              </a:rPr>
              <a:t>Deuteronomy 22:5</a:t>
            </a:r>
            <a:endParaRPr/>
          </a:p>
          <a:p>
            <a:pPr indent="0" lvl="0" marL="0" marR="0" rtl="0" algn="l">
              <a:lnSpc>
                <a:spcPct val="100000"/>
              </a:lnSpc>
              <a:spcBef>
                <a:spcPts val="1600"/>
              </a:spcBef>
              <a:spcAft>
                <a:spcPts val="0"/>
              </a:spcAft>
              <a:buClr>
                <a:srgbClr val="000000"/>
              </a:buClr>
              <a:buSzPts val="2200"/>
              <a:buFont typeface="Verdana"/>
              <a:buNone/>
            </a:pPr>
            <a:r>
              <a:rPr b="0" i="0" lang="en-US" sz="2200" u="none">
                <a:solidFill>
                  <a:srgbClr val="000000"/>
                </a:solidFill>
                <a:latin typeface="Verdana"/>
                <a:ea typeface="Verdana"/>
                <a:cs typeface="Verdana"/>
                <a:sym typeface="Verdana"/>
              </a:rPr>
              <a:t>The woman shall not wear that which pertaineth unto a man, neither shall a man put on a woman's garment: for all that do so are </a:t>
            </a:r>
            <a:r>
              <a:rPr b="1" i="0" lang="en-US" sz="2200" u="sng">
                <a:solidFill>
                  <a:srgbClr val="000000"/>
                </a:solidFill>
                <a:latin typeface="Verdana"/>
                <a:ea typeface="Verdana"/>
                <a:cs typeface="Verdana"/>
                <a:sym typeface="Verdana"/>
              </a:rPr>
              <a:t>abomination unto the LORD</a:t>
            </a:r>
            <a:r>
              <a:rPr b="0" i="0" lang="en-US" sz="2200" u="none">
                <a:solidFill>
                  <a:srgbClr val="000000"/>
                </a:solidFill>
                <a:latin typeface="Verdana"/>
                <a:ea typeface="Verdana"/>
                <a:cs typeface="Verdana"/>
                <a:sym typeface="Verdana"/>
              </a:rPr>
              <a:t> thy God.</a:t>
            </a:r>
            <a:endParaRPr/>
          </a:p>
        </p:txBody>
      </p:sp>
      <p:sp>
        <p:nvSpPr>
          <p:cNvPr id="606" name="Google Shape;606;p27"/>
          <p:cNvSpPr txBox="1"/>
          <p:nvPr>
            <p:ph type="title"/>
          </p:nvPr>
        </p:nvSpPr>
        <p:spPr>
          <a:xfrm>
            <a:off x="1270000" y="2590800"/>
            <a:ext cx="10464800" cy="23495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1F1F1F"/>
              </a:buClr>
              <a:buSzPts val="6000"/>
              <a:buFont typeface="Georgia"/>
              <a:buNone/>
            </a:pPr>
            <a:r>
              <a:rPr b="0" i="1" lang="en-US" sz="6000" u="none" cap="none" strike="noStrike">
                <a:solidFill>
                  <a:srgbClr val="1F1F1F"/>
                </a:solidFill>
                <a:latin typeface="Georgia"/>
                <a:ea typeface="Georgia"/>
                <a:cs typeface="Georgia"/>
                <a:sym typeface="Georgia"/>
              </a:rPr>
              <a:t>GENDER DISTINCTION IN THE OLD TESTAMENT	</a:t>
            </a:r>
            <a:endParaRPr/>
          </a:p>
        </p:txBody>
      </p:sp>
      <p:sp>
        <p:nvSpPr>
          <p:cNvPr id="607" name="Google Shape;607;p27"/>
          <p:cNvSpPr txBox="1"/>
          <p:nvPr>
            <p:ph idx="1" type="body"/>
          </p:nvPr>
        </p:nvSpPr>
        <p:spPr>
          <a:xfrm>
            <a:off x="1270000" y="4978400"/>
            <a:ext cx="10464800" cy="13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B3312D"/>
              </a:buClr>
              <a:buSzPts val="3800"/>
              <a:buFont typeface="Georgia"/>
              <a:buNone/>
            </a:pPr>
            <a:r>
              <a:rPr b="0" i="1" lang="en-US" sz="3800" u="none" cap="none" strike="noStrike">
                <a:solidFill>
                  <a:srgbClr val="B3312D"/>
                </a:solidFill>
                <a:latin typeface="Georgia"/>
                <a:ea typeface="Georgia"/>
                <a:cs typeface="Georgia"/>
                <a:sym typeface="Georgia"/>
              </a:rPr>
              <a:t>If both men and women wore robes; </a:t>
            </a:r>
            <a:r>
              <a:rPr b="0" i="1" lang="en-US" sz="3800" u="none" cap="none" strike="noStrike">
                <a:solidFill>
                  <a:srgbClr val="430A1F"/>
                </a:solidFill>
                <a:latin typeface="Georgia"/>
                <a:ea typeface="Georgia"/>
                <a:cs typeface="Georgia"/>
                <a:sym typeface="Georgia"/>
              </a:rPr>
              <a:t>is it possible for gender distinction???</a:t>
            </a:r>
            <a:endParaRPr/>
          </a:p>
        </p:txBody>
      </p:sp>
      <p:pic>
        <p:nvPicPr>
          <p:cNvPr descr="apparel.jpg" id="608" name="Google Shape;608;p27"/>
          <p:cNvPicPr preferRelativeResize="0"/>
          <p:nvPr/>
        </p:nvPicPr>
        <p:blipFill rotWithShape="1">
          <a:blip r:embed="rId11">
            <a:alphaModFix/>
          </a:blip>
          <a:srcRect b="0" l="0" r="0" t="0"/>
          <a:stretch/>
        </p:blipFill>
        <p:spPr>
          <a:xfrm rot="-252103">
            <a:off x="1627188" y="1222375"/>
            <a:ext cx="1874837" cy="1406525"/>
          </a:xfrm>
          <a:prstGeom prst="rect">
            <a:avLst/>
          </a:prstGeom>
          <a:noFill/>
          <a:ln>
            <a:noFill/>
          </a:ln>
        </p:spPr>
      </p:pic>
      <p:pic>
        <p:nvPicPr>
          <p:cNvPr descr="priests.jpg" id="609" name="Google Shape;609;p27"/>
          <p:cNvPicPr preferRelativeResize="0"/>
          <p:nvPr/>
        </p:nvPicPr>
        <p:blipFill rotWithShape="1">
          <a:blip r:embed="rId12">
            <a:alphaModFix/>
          </a:blip>
          <a:srcRect b="0" l="0" r="0" t="0"/>
          <a:stretch/>
        </p:blipFill>
        <p:spPr>
          <a:xfrm>
            <a:off x="3606800" y="1116013"/>
            <a:ext cx="1968500" cy="1627187"/>
          </a:xfrm>
          <a:prstGeom prst="rect">
            <a:avLst/>
          </a:prstGeom>
          <a:noFill/>
          <a:ln>
            <a:noFill/>
          </a:ln>
        </p:spPr>
      </p:pic>
      <p:pic>
        <p:nvPicPr>
          <p:cNvPr descr="ruthboaz.jpg" id="610" name="Google Shape;610;p27"/>
          <p:cNvPicPr preferRelativeResize="0"/>
          <p:nvPr/>
        </p:nvPicPr>
        <p:blipFill rotWithShape="1">
          <a:blip r:embed="rId13">
            <a:alphaModFix/>
          </a:blip>
          <a:srcRect b="0" l="0" r="0" t="0"/>
          <a:stretch/>
        </p:blipFill>
        <p:spPr>
          <a:xfrm>
            <a:off x="5791200" y="1154113"/>
            <a:ext cx="1728788" cy="146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4" name="Shape 614"/>
        <p:cNvGrpSpPr/>
        <p:nvPr/>
      </p:nvGrpSpPr>
      <p:grpSpPr>
        <a:xfrm>
          <a:off x="0" y="0"/>
          <a:ext cx="0" cy="0"/>
          <a:chOff x="0" y="0"/>
          <a:chExt cx="0" cy="0"/>
        </a:xfrm>
      </p:grpSpPr>
      <p:grpSp>
        <p:nvGrpSpPr>
          <p:cNvPr id="615" name="Google Shape;615;p28"/>
          <p:cNvGrpSpPr/>
          <p:nvPr/>
        </p:nvGrpSpPr>
        <p:grpSpPr>
          <a:xfrm>
            <a:off x="184150" y="-685800"/>
            <a:ext cx="13760449" cy="10702925"/>
            <a:chOff x="0" y="0"/>
            <a:chExt cx="1084" cy="843"/>
          </a:xfrm>
        </p:grpSpPr>
        <p:pic>
          <p:nvPicPr>
            <p:cNvPr descr="dots_curvy_2-line.tiff" id="616" name="Google Shape;616;p28"/>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617" name="Google Shape;617;p28"/>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618" name="Google Shape;618;p28"/>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619" name="Google Shape;619;p28"/>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subtitle_low-1.png" id="620" name="Google Shape;620;p28"/>
          <p:cNvPicPr preferRelativeResize="0"/>
          <p:nvPr/>
        </p:nvPicPr>
        <p:blipFill rotWithShape="1">
          <a:blip r:embed="rId8">
            <a:alphaModFix/>
          </a:blip>
          <a:srcRect b="0" l="0" r="0" t="0"/>
          <a:stretch/>
        </p:blipFill>
        <p:spPr>
          <a:xfrm rot="-107999">
            <a:off x="469900" y="5689600"/>
            <a:ext cx="10160000" cy="2540000"/>
          </a:xfrm>
          <a:prstGeom prst="rect">
            <a:avLst/>
          </a:prstGeom>
          <a:noFill/>
          <a:ln>
            <a:noFill/>
          </a:ln>
        </p:spPr>
      </p:pic>
      <p:pic>
        <p:nvPicPr>
          <p:cNvPr descr="Scrapbook_cover_title_low.png" id="621" name="Google Shape;621;p28"/>
          <p:cNvPicPr preferRelativeResize="0"/>
          <p:nvPr/>
        </p:nvPicPr>
        <p:blipFill rotWithShape="1">
          <a:blip r:embed="rId9">
            <a:alphaModFix/>
          </a:blip>
          <a:srcRect b="0" l="0" r="0" t="0"/>
          <a:stretch/>
        </p:blipFill>
        <p:spPr>
          <a:xfrm>
            <a:off x="622300" y="2349500"/>
            <a:ext cx="11760200" cy="4191000"/>
          </a:xfrm>
          <a:prstGeom prst="rect">
            <a:avLst/>
          </a:prstGeom>
          <a:noFill/>
          <a:ln>
            <a:noFill/>
          </a:ln>
        </p:spPr>
      </p:pic>
      <p:pic>
        <p:nvPicPr>
          <p:cNvPr descr="Scrapbook_photo_low-1.png" id="622" name="Google Shape;622;p28"/>
          <p:cNvPicPr preferRelativeResize="0"/>
          <p:nvPr/>
        </p:nvPicPr>
        <p:blipFill rotWithShape="1">
          <a:blip r:embed="rId10">
            <a:alphaModFix/>
          </a:blip>
          <a:srcRect b="0" l="0" r="0" t="0"/>
          <a:stretch/>
        </p:blipFill>
        <p:spPr>
          <a:xfrm>
            <a:off x="1384300" y="927100"/>
            <a:ext cx="6451600" cy="1993900"/>
          </a:xfrm>
          <a:prstGeom prst="rect">
            <a:avLst/>
          </a:prstGeom>
          <a:noFill/>
          <a:ln>
            <a:noFill/>
          </a:ln>
        </p:spPr>
      </p:pic>
      <p:sp>
        <p:nvSpPr>
          <p:cNvPr id="623" name="Google Shape;623;p28"/>
          <p:cNvSpPr txBox="1"/>
          <p:nvPr/>
        </p:nvSpPr>
        <p:spPr>
          <a:xfrm rot="-120000">
            <a:off x="695325" y="6418262"/>
            <a:ext cx="8382000" cy="14097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800"/>
              <a:buFont typeface="Verdana"/>
              <a:buNone/>
            </a:pPr>
            <a:r>
              <a:rPr b="1" i="0" lang="en-US" sz="1800" u="none">
                <a:solidFill>
                  <a:srgbClr val="470D00"/>
                </a:solidFill>
                <a:latin typeface="Verdana"/>
                <a:ea typeface="Verdana"/>
                <a:cs typeface="Verdana"/>
                <a:sym typeface="Verdana"/>
              </a:rPr>
              <a:t>Genesis 24:65</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600"/>
              </a:spcBef>
              <a:spcAft>
                <a:spcPts val="0"/>
              </a:spcAft>
              <a:buClr>
                <a:srgbClr val="000000"/>
              </a:buClr>
              <a:buSzPts val="1600"/>
              <a:buFont typeface="Verdana"/>
              <a:buNone/>
            </a:pPr>
            <a:r>
              <a:rPr b="0" i="0" lang="en-US" sz="1600" u="none">
                <a:solidFill>
                  <a:srgbClr val="000000"/>
                </a:solidFill>
                <a:latin typeface="Verdana"/>
                <a:ea typeface="Verdana"/>
                <a:cs typeface="Verdana"/>
                <a:sym typeface="Verdana"/>
              </a:rPr>
              <a:t> </a:t>
            </a:r>
            <a:r>
              <a:rPr b="1" i="0" lang="en-US" sz="1800" u="none">
                <a:solidFill>
                  <a:srgbClr val="000000"/>
                </a:solidFill>
                <a:latin typeface="Verdana"/>
                <a:ea typeface="Verdana"/>
                <a:cs typeface="Verdana"/>
                <a:sym typeface="Verdana"/>
              </a:rPr>
              <a:t>65</a:t>
            </a:r>
            <a:r>
              <a:rPr b="0" i="0" lang="en-US" sz="1800" u="none">
                <a:solidFill>
                  <a:srgbClr val="000000"/>
                </a:solidFill>
                <a:latin typeface="Verdana"/>
                <a:ea typeface="Verdana"/>
                <a:cs typeface="Verdana"/>
                <a:sym typeface="Verdana"/>
              </a:rPr>
              <a:t>For she had said unto the servant, What man is this that walketh in the field to meet us? And the servant had said, It is my master: therefore she took a vail, and covered herself.</a:t>
            </a:r>
            <a:endParaRPr/>
          </a:p>
        </p:txBody>
      </p:sp>
      <p:sp>
        <p:nvSpPr>
          <p:cNvPr id="624" name="Google Shape;624;p28"/>
          <p:cNvSpPr txBox="1"/>
          <p:nvPr>
            <p:ph type="title"/>
          </p:nvPr>
        </p:nvSpPr>
        <p:spPr>
          <a:xfrm>
            <a:off x="1270000" y="2590800"/>
            <a:ext cx="10464800" cy="23495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1F1F1F"/>
              </a:buClr>
              <a:buSzPts val="6000"/>
              <a:buFont typeface="Georgia"/>
              <a:buNone/>
            </a:pPr>
            <a:r>
              <a:rPr b="0" i="1" lang="en-US" sz="6000" u="none" cap="none" strike="noStrike">
                <a:solidFill>
                  <a:srgbClr val="1F1F1F"/>
                </a:solidFill>
                <a:latin typeface="Georgia"/>
                <a:ea typeface="Georgia"/>
                <a:cs typeface="Georgia"/>
                <a:sym typeface="Georgia"/>
              </a:rPr>
              <a:t>DISTINCTIVENESS IS BY </a:t>
            </a:r>
            <a:r>
              <a:rPr b="0" i="1" lang="en-US" sz="6000" u="none" cap="none" strike="noStrike">
                <a:solidFill>
                  <a:srgbClr val="430A1F"/>
                </a:solidFill>
                <a:latin typeface="Georgia"/>
                <a:ea typeface="Georgia"/>
                <a:cs typeface="Georgia"/>
                <a:sym typeface="Georgia"/>
              </a:rPr>
              <a:t>CONSTRUCTION</a:t>
            </a:r>
            <a:r>
              <a:rPr b="0" i="1" lang="en-US" sz="6000" u="none" cap="none" strike="noStrike">
                <a:solidFill>
                  <a:srgbClr val="1F1F1F"/>
                </a:solidFill>
                <a:latin typeface="Georgia"/>
                <a:ea typeface="Georgia"/>
                <a:cs typeface="Georgia"/>
                <a:sym typeface="Georgia"/>
              </a:rPr>
              <a:t> OF ATTIRE</a:t>
            </a:r>
            <a:endParaRPr/>
          </a:p>
        </p:txBody>
      </p:sp>
      <p:sp>
        <p:nvSpPr>
          <p:cNvPr id="625" name="Google Shape;625;p28"/>
          <p:cNvSpPr txBox="1"/>
          <p:nvPr>
            <p:ph idx="1" type="body"/>
          </p:nvPr>
        </p:nvSpPr>
        <p:spPr>
          <a:xfrm>
            <a:off x="1270000" y="4978400"/>
            <a:ext cx="10464800" cy="13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B3312D"/>
              </a:buClr>
              <a:buSzPts val="3800"/>
              <a:buFont typeface="Georgia"/>
              <a:buNone/>
            </a:pPr>
            <a:r>
              <a:rPr b="0" i="1" lang="en-US" sz="3800" u="none" cap="none" strike="noStrike">
                <a:solidFill>
                  <a:srgbClr val="B3312D"/>
                </a:solidFill>
                <a:latin typeface="Georgia"/>
                <a:ea typeface="Georgia"/>
                <a:cs typeface="Georgia"/>
                <a:sym typeface="Georgia"/>
              </a:rPr>
              <a:t>...that is in their style, color, markings, length, cuts, and trim.</a:t>
            </a:r>
            <a:endParaRPr/>
          </a:p>
        </p:txBody>
      </p:sp>
      <p:pic>
        <p:nvPicPr>
          <p:cNvPr descr="apparel.jpg" id="626" name="Google Shape;626;p28"/>
          <p:cNvPicPr preferRelativeResize="0"/>
          <p:nvPr/>
        </p:nvPicPr>
        <p:blipFill rotWithShape="1">
          <a:blip r:embed="rId11">
            <a:alphaModFix/>
          </a:blip>
          <a:srcRect b="0" l="0" r="0" t="0"/>
          <a:stretch/>
        </p:blipFill>
        <p:spPr>
          <a:xfrm rot="-252103">
            <a:off x="1627188" y="1222375"/>
            <a:ext cx="1874837" cy="1406525"/>
          </a:xfrm>
          <a:prstGeom prst="rect">
            <a:avLst/>
          </a:prstGeom>
          <a:noFill/>
          <a:ln>
            <a:noFill/>
          </a:ln>
        </p:spPr>
      </p:pic>
      <p:pic>
        <p:nvPicPr>
          <p:cNvPr descr="priests.jpg" id="627" name="Google Shape;627;p28"/>
          <p:cNvPicPr preferRelativeResize="0"/>
          <p:nvPr/>
        </p:nvPicPr>
        <p:blipFill rotWithShape="1">
          <a:blip r:embed="rId12">
            <a:alphaModFix/>
          </a:blip>
          <a:srcRect b="0" l="0" r="0" t="0"/>
          <a:stretch/>
        </p:blipFill>
        <p:spPr>
          <a:xfrm>
            <a:off x="3606800" y="1116013"/>
            <a:ext cx="1968500" cy="1627187"/>
          </a:xfrm>
          <a:prstGeom prst="rect">
            <a:avLst/>
          </a:prstGeom>
          <a:noFill/>
          <a:ln>
            <a:noFill/>
          </a:ln>
        </p:spPr>
      </p:pic>
      <p:pic>
        <p:nvPicPr>
          <p:cNvPr descr="ruthboaz.jpg" id="628" name="Google Shape;628;p28"/>
          <p:cNvPicPr preferRelativeResize="0"/>
          <p:nvPr/>
        </p:nvPicPr>
        <p:blipFill rotWithShape="1">
          <a:blip r:embed="rId13">
            <a:alphaModFix/>
          </a:blip>
          <a:srcRect b="0" l="0" r="0" t="0"/>
          <a:stretch/>
        </p:blipFill>
        <p:spPr>
          <a:xfrm>
            <a:off x="5791200" y="1154113"/>
            <a:ext cx="1728788" cy="146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2" name="Shape 632"/>
        <p:cNvGrpSpPr/>
        <p:nvPr/>
      </p:nvGrpSpPr>
      <p:grpSpPr>
        <a:xfrm>
          <a:off x="0" y="0"/>
          <a:ext cx="0" cy="0"/>
          <a:chOff x="0" y="0"/>
          <a:chExt cx="0" cy="0"/>
        </a:xfrm>
      </p:grpSpPr>
      <p:grpSp>
        <p:nvGrpSpPr>
          <p:cNvPr id="633" name="Google Shape;633;p29"/>
          <p:cNvGrpSpPr/>
          <p:nvPr/>
        </p:nvGrpSpPr>
        <p:grpSpPr>
          <a:xfrm>
            <a:off x="184150" y="-685800"/>
            <a:ext cx="13760449" cy="10702925"/>
            <a:chOff x="0" y="0"/>
            <a:chExt cx="1084" cy="843"/>
          </a:xfrm>
        </p:grpSpPr>
        <p:pic>
          <p:nvPicPr>
            <p:cNvPr descr="dots_curvy_2-line.tiff" id="634" name="Google Shape;634;p29"/>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635" name="Google Shape;635;p29"/>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636" name="Google Shape;636;p29"/>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637" name="Google Shape;637;p29"/>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638" name="Google Shape;638;p29"/>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639" name="Google Shape;639;p29"/>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0A1F"/>
              </a:buClr>
              <a:buSzPts val="7200"/>
              <a:buFont typeface="Georgia"/>
              <a:buNone/>
            </a:pPr>
            <a:r>
              <a:rPr b="0" i="1" lang="en-US" sz="7200" u="none">
                <a:solidFill>
                  <a:srgbClr val="430A1F"/>
                </a:solidFill>
                <a:latin typeface="Georgia"/>
                <a:ea typeface="Georgia"/>
                <a:cs typeface="Georgia"/>
                <a:sym typeface="Georgia"/>
              </a:rPr>
              <a:t>WHAT</a:t>
            </a:r>
            <a:r>
              <a:rPr b="0" i="1" lang="en-US" sz="7200" u="none">
                <a:solidFill>
                  <a:srgbClr val="1F1F1F"/>
                </a:solidFill>
                <a:latin typeface="Georgia"/>
                <a:ea typeface="Georgia"/>
                <a:cs typeface="Georgia"/>
                <a:sym typeface="Georgia"/>
              </a:rPr>
              <a:t> THEY WORE</a:t>
            </a:r>
            <a:br>
              <a:rPr b="0" i="1" lang="en-US" sz="7200" u="none">
                <a:solidFill>
                  <a:srgbClr val="1F1F1F"/>
                </a:solidFill>
                <a:latin typeface="Georgia"/>
                <a:ea typeface="Georgia"/>
                <a:cs typeface="Georgia"/>
                <a:sym typeface="Georgia"/>
              </a:rPr>
            </a:br>
            <a:r>
              <a:rPr b="0" i="1" lang="en-US" sz="7200" u="none">
                <a:solidFill>
                  <a:srgbClr val="1F1F1F"/>
                </a:solidFill>
                <a:latin typeface="Georgia"/>
                <a:ea typeface="Georgia"/>
                <a:cs typeface="Georgia"/>
                <a:sym typeface="Georgia"/>
              </a:rPr>
              <a:t>BUT</a:t>
            </a:r>
            <a:br>
              <a:rPr b="0" i="1" lang="en-US" sz="7200" u="none">
                <a:solidFill>
                  <a:srgbClr val="1F1F1F"/>
                </a:solidFill>
                <a:latin typeface="Georgia"/>
                <a:ea typeface="Georgia"/>
                <a:cs typeface="Georgia"/>
                <a:sym typeface="Georgia"/>
              </a:rPr>
            </a:br>
            <a:r>
              <a:rPr b="0" i="1" lang="en-US" sz="7200" u="sng">
                <a:solidFill>
                  <a:srgbClr val="640E2F"/>
                </a:solidFill>
                <a:latin typeface="Georgia"/>
                <a:ea typeface="Georgia"/>
                <a:cs typeface="Georgia"/>
                <a:sym typeface="Georgia"/>
              </a:rPr>
              <a:t>HOW</a:t>
            </a:r>
            <a:r>
              <a:rPr b="0" i="1" lang="en-US" sz="7200" u="none">
                <a:solidFill>
                  <a:srgbClr val="1F1F1F"/>
                </a:solidFill>
                <a:latin typeface="Georgia"/>
                <a:ea typeface="Georgia"/>
                <a:cs typeface="Georgia"/>
                <a:sym typeface="Georgia"/>
              </a:rPr>
              <a:t> THEY WORE IT</a:t>
            </a:r>
            <a:endParaRPr/>
          </a:p>
        </p:txBody>
      </p:sp>
      <p:sp>
        <p:nvSpPr>
          <p:cNvPr id="640" name="Google Shape;640;p29"/>
          <p:cNvSpPr txBox="1"/>
          <p:nvPr/>
        </p:nvSpPr>
        <p:spPr>
          <a:xfrm>
            <a:off x="3057525" y="8458200"/>
            <a:ext cx="7437437"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2B4714"/>
              </a:buClr>
              <a:buSzPts val="3600"/>
              <a:buFont typeface="Georgia"/>
              <a:buNone/>
            </a:pPr>
            <a:r>
              <a:rPr b="0" i="0" lang="en-US" sz="3600" u="none">
                <a:solidFill>
                  <a:srgbClr val="2B4714"/>
                </a:solidFill>
                <a:latin typeface="Georgia"/>
                <a:ea typeface="Georgia"/>
                <a:cs typeface="Georgia"/>
                <a:sym typeface="Georgia"/>
              </a:rPr>
              <a:t>MOST IMPORTANT DISTINCTION</a:t>
            </a:r>
            <a:endParaRPr/>
          </a:p>
        </p:txBody>
      </p:sp>
      <p:cxnSp>
        <p:nvCxnSpPr>
          <p:cNvPr id="641" name="Google Shape;641;p29"/>
          <p:cNvCxnSpPr/>
          <p:nvPr/>
        </p:nvCxnSpPr>
        <p:spPr>
          <a:xfrm>
            <a:off x="3695700" y="6451600"/>
            <a:ext cx="2260600" cy="2082800"/>
          </a:xfrm>
          <a:prstGeom prst="straightConnector1">
            <a:avLst/>
          </a:prstGeom>
          <a:noFill/>
          <a:ln cap="flat" cmpd="sng" w="38100">
            <a:solidFill>
              <a:srgbClr val="2B4714">
                <a:alpha val="69803"/>
              </a:srgbClr>
            </a:solidFill>
            <a:prstDash val="solid"/>
            <a:miter lim="800000"/>
            <a:headEnd len="med" w="med" type="stealth"/>
            <a:tailEnd len="med" w="med" type="none"/>
          </a:ln>
        </p:spPr>
      </p:cxn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grpSp>
        <p:nvGrpSpPr>
          <p:cNvPr id="231" name="Google Shape;231;p3"/>
          <p:cNvGrpSpPr/>
          <p:nvPr/>
        </p:nvGrpSpPr>
        <p:grpSpPr>
          <a:xfrm>
            <a:off x="-622300" y="-577851"/>
            <a:ext cx="13970000" cy="13968413"/>
            <a:chOff x="0" y="0"/>
            <a:chExt cx="1100" cy="1100"/>
          </a:xfrm>
        </p:grpSpPr>
        <p:pic>
          <p:nvPicPr>
            <p:cNvPr descr="dash-line.tiff" id="232" name="Google Shape;232;p3"/>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233" name="Google Shape;233;p3"/>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234" name="Google Shape;234;p3"/>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235" name="Google Shape;235;p3"/>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236" name="Google Shape;236;p3"/>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237" name="Google Shape;237;p3"/>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238" name="Google Shape;238;p3"/>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239" name="Google Shape;239;p3"/>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240" name="Google Shape;240;p3"/>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241" name="Google Shape;241;p3"/>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470D00"/>
              </a:buClr>
              <a:buSzPts val="2400"/>
              <a:buFont typeface="Verdana"/>
              <a:buNone/>
            </a:pPr>
            <a:r>
              <a:rPr b="1" i="0" lang="en-US" sz="2400" u="none">
                <a:solidFill>
                  <a:srgbClr val="470D00"/>
                </a:solidFill>
                <a:latin typeface="Verdana"/>
                <a:ea typeface="Verdana"/>
                <a:cs typeface="Verdana"/>
                <a:sym typeface="Verdana"/>
              </a:rPr>
              <a:t>Deuteronomy 22:5</a:t>
            </a:r>
            <a:br>
              <a:rPr b="1" i="0" lang="en-US" sz="2400" u="none">
                <a:solidFill>
                  <a:srgbClr val="470D00"/>
                </a:solidFill>
                <a:latin typeface="Verdana"/>
                <a:ea typeface="Verdana"/>
                <a:cs typeface="Verdana"/>
                <a:sym typeface="Verdana"/>
              </a:rPr>
            </a:br>
            <a:r>
              <a:rPr b="0" i="0" lang="en-US" sz="1200" u="none">
                <a:solidFill>
                  <a:srgbClr val="470D00"/>
                </a:solidFill>
                <a:latin typeface="Verdana"/>
                <a:ea typeface="Verdana"/>
                <a:cs typeface="Verdana"/>
                <a:sym typeface="Verdana"/>
              </a:rPr>
              <a:t>King James Version (KJV)</a:t>
            </a:r>
            <a:br>
              <a:rPr b="0" i="0" lang="en-US" sz="1200" u="none">
                <a:solidFill>
                  <a:srgbClr val="470D00"/>
                </a:solidFill>
                <a:latin typeface="Verdana"/>
                <a:ea typeface="Verdana"/>
                <a:cs typeface="Verdana"/>
                <a:sym typeface="Verdana"/>
              </a:rPr>
            </a:br>
            <a:r>
              <a:rPr b="0" i="0" lang="en-US" sz="2600" u="none">
                <a:solidFill>
                  <a:srgbClr val="000000"/>
                </a:solidFill>
                <a:latin typeface="Verdana"/>
                <a:ea typeface="Verdana"/>
                <a:cs typeface="Verdana"/>
                <a:sym typeface="Verdana"/>
              </a:rPr>
              <a:t>The woman shall not wear that which pertaineth unto a man, neither shall a man put on a woman's garment: for all that do so are </a:t>
            </a:r>
            <a:r>
              <a:rPr b="1" i="0" lang="en-US" sz="2600" u="sng">
                <a:solidFill>
                  <a:srgbClr val="000000"/>
                </a:solidFill>
                <a:latin typeface="Verdana"/>
                <a:ea typeface="Verdana"/>
                <a:cs typeface="Verdana"/>
                <a:sym typeface="Verdana"/>
              </a:rPr>
              <a:t>abomination unto the LORD</a:t>
            </a:r>
            <a:r>
              <a:rPr b="0" i="0" lang="en-US" sz="2600" u="none">
                <a:solidFill>
                  <a:srgbClr val="000000"/>
                </a:solidFill>
                <a:latin typeface="Verdana"/>
                <a:ea typeface="Verdana"/>
                <a:cs typeface="Verdana"/>
                <a:sym typeface="Verdana"/>
              </a:rPr>
              <a:t> thy God.</a:t>
            </a:r>
            <a:endParaRPr/>
          </a:p>
        </p:txBody>
      </p:sp>
      <p:sp>
        <p:nvSpPr>
          <p:cNvPr id="242" name="Google Shape;242;p3"/>
          <p:cNvSpPr txBox="1"/>
          <p:nvPr>
            <p:ph idx="1" type="body"/>
          </p:nvPr>
        </p:nvSpPr>
        <p:spPr>
          <a:xfrm>
            <a:off x="1270000" y="2971800"/>
            <a:ext cx="10464800" cy="5715000"/>
          </a:xfrm>
          <a:prstGeom prst="rect">
            <a:avLst/>
          </a:prstGeom>
          <a:noFill/>
          <a:ln>
            <a:noFill/>
          </a:ln>
        </p:spPr>
        <p:txBody>
          <a:bodyPr anchorCtr="0" anchor="ctr" bIns="50800" lIns="50800" spcFirstLastPara="1" rIns="50800" wrap="square" tIns="50800">
            <a:noAutofit/>
          </a:bodyPr>
          <a:lstStyle/>
          <a:p>
            <a:pPr indent="-404812" lvl="0" marL="404812" rtl="0" algn="l">
              <a:lnSpc>
                <a:spcPct val="100000"/>
              </a:lnSpc>
              <a:spcBef>
                <a:spcPts val="0"/>
              </a:spcBef>
              <a:spcAft>
                <a:spcPts val="0"/>
              </a:spcAft>
              <a:buClr>
                <a:srgbClr val="004F75"/>
              </a:buClr>
              <a:buSzPts val="2750"/>
              <a:buFont typeface="Georgia"/>
              <a:buChar char="•"/>
            </a:pPr>
            <a:r>
              <a:rPr b="0" i="0" lang="en-US" sz="5500" u="none">
                <a:solidFill>
                  <a:srgbClr val="004F75"/>
                </a:solidFill>
                <a:latin typeface="Georgia"/>
                <a:ea typeface="Georgia"/>
                <a:cs typeface="Georgia"/>
                <a:sym typeface="Georgia"/>
              </a:rPr>
              <a:t>WHY DOES THE BIBLE HAVE MORE “EXTERNAL STANDARDS” FOR WOMEN THAN FOR MEN?</a:t>
            </a:r>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5" name="Shape 645"/>
        <p:cNvGrpSpPr/>
        <p:nvPr/>
      </p:nvGrpSpPr>
      <p:grpSpPr>
        <a:xfrm>
          <a:off x="0" y="0"/>
          <a:ext cx="0" cy="0"/>
          <a:chOff x="0" y="0"/>
          <a:chExt cx="0" cy="0"/>
        </a:xfrm>
      </p:grpSpPr>
      <p:grpSp>
        <p:nvGrpSpPr>
          <p:cNvPr id="646" name="Google Shape;646;p30"/>
          <p:cNvGrpSpPr/>
          <p:nvPr/>
        </p:nvGrpSpPr>
        <p:grpSpPr>
          <a:xfrm>
            <a:off x="184150" y="-685800"/>
            <a:ext cx="13760449" cy="10702925"/>
            <a:chOff x="0" y="0"/>
            <a:chExt cx="1084" cy="843"/>
          </a:xfrm>
        </p:grpSpPr>
        <p:pic>
          <p:nvPicPr>
            <p:cNvPr descr="dots_curvy_2-line.tiff" id="647" name="Google Shape;647;p30"/>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648" name="Google Shape;648;p30"/>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649" name="Google Shape;649;p30"/>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650" name="Google Shape;650;p30"/>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651" name="Google Shape;651;p30"/>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652" name="Google Shape;652;p30"/>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“BREECHES”</a:t>
            </a:r>
            <a:endParaRPr/>
          </a:p>
        </p:txBody>
      </p:sp>
      <p:sp>
        <p:nvSpPr>
          <p:cNvPr id="653" name="Google Shape;653;p30"/>
          <p:cNvSpPr txBox="1"/>
          <p:nvPr/>
        </p:nvSpPr>
        <p:spPr>
          <a:xfrm>
            <a:off x="763587" y="7321550"/>
            <a:ext cx="11506200" cy="1143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F75"/>
              </a:buClr>
              <a:buSzPts val="3600"/>
              <a:buFont typeface="Georgia"/>
              <a:buNone/>
            </a:pPr>
            <a:r>
              <a:rPr b="0" i="0" lang="en-US" sz="3600" u="none">
                <a:solidFill>
                  <a:srgbClr val="004F75"/>
                </a:solidFill>
                <a:latin typeface="Georgia"/>
                <a:ea typeface="Georgia"/>
                <a:cs typeface="Georgia"/>
                <a:sym typeface="Georgia"/>
              </a:rPr>
              <a:t>Later english word is, “britches”. Synonymous to words; </a:t>
            </a:r>
            <a:r>
              <a:rPr b="0" i="0" lang="en-US" sz="3600" u="none">
                <a:solidFill>
                  <a:srgbClr val="D90B00"/>
                </a:solidFill>
                <a:latin typeface="Georgia"/>
                <a:ea typeface="Georgia"/>
                <a:cs typeface="Georgia"/>
                <a:sym typeface="Georgia"/>
              </a:rPr>
              <a:t>trousers</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pants</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khaki</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denim</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jeans</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knee</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pants</a:t>
            </a:r>
            <a:r>
              <a:rPr b="0" i="0" lang="en-US" sz="3600" u="none">
                <a:solidFill>
                  <a:srgbClr val="004F75"/>
                </a:solidFill>
                <a:latin typeface="Georgia"/>
                <a:ea typeface="Georgia"/>
                <a:cs typeface="Georgia"/>
                <a:sym typeface="Georgia"/>
              </a:rPr>
              <a:t>, </a:t>
            </a:r>
            <a:r>
              <a:rPr b="0" i="0" lang="en-US" sz="3600" u="none">
                <a:solidFill>
                  <a:srgbClr val="D90B00"/>
                </a:solidFill>
                <a:latin typeface="Georgia"/>
                <a:ea typeface="Georgia"/>
                <a:cs typeface="Georgia"/>
                <a:sym typeface="Georgia"/>
              </a:rPr>
              <a:t>slacks</a:t>
            </a:r>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7" name="Shape 657"/>
        <p:cNvGrpSpPr/>
        <p:nvPr/>
      </p:nvGrpSpPr>
      <p:grpSpPr>
        <a:xfrm>
          <a:off x="0" y="0"/>
          <a:ext cx="0" cy="0"/>
          <a:chOff x="0" y="0"/>
          <a:chExt cx="0" cy="0"/>
        </a:xfrm>
      </p:grpSpPr>
      <p:grpSp>
        <p:nvGrpSpPr>
          <p:cNvPr id="658" name="Google Shape;658;p31"/>
          <p:cNvGrpSpPr/>
          <p:nvPr/>
        </p:nvGrpSpPr>
        <p:grpSpPr>
          <a:xfrm>
            <a:off x="-10909300" y="-1714500"/>
            <a:ext cx="34823399" cy="11466512"/>
            <a:chOff x="0" y="0"/>
            <a:chExt cx="2742" cy="903"/>
          </a:xfrm>
        </p:grpSpPr>
        <p:pic>
          <p:nvPicPr>
            <p:cNvPr descr="dots-line-cropped.tiff" id="659" name="Google Shape;659;p31"/>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660" name="Google Shape;660;p31"/>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661" name="Google Shape;661;p31"/>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662" name="Google Shape;662;p31"/>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663" name="Google Shape;663;p31"/>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664" name="Google Shape;664;p31"/>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665" name="Google Shape;665;p31"/>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666" name="Google Shape;666;p31"/>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667" name="Google Shape;667;p31"/>
          <p:cNvSpPr txBox="1"/>
          <p:nvPr/>
        </p:nvSpPr>
        <p:spPr>
          <a:xfrm>
            <a:off x="869950" y="768350"/>
            <a:ext cx="10922000" cy="1320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Exodus 28:42</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1500"/>
              <a:buFont typeface="Verdana"/>
              <a:buNone/>
            </a:pPr>
            <a:r>
              <a:rPr b="0" i="0" lang="en-US" sz="15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42</a:t>
            </a:r>
            <a:r>
              <a:rPr b="0" i="0" lang="en-US" sz="1500" u="none">
                <a:solidFill>
                  <a:srgbClr val="000000"/>
                </a:solidFill>
                <a:latin typeface="Verdana"/>
                <a:ea typeface="Verdana"/>
                <a:cs typeface="Verdana"/>
                <a:sym typeface="Verdana"/>
              </a:rPr>
              <a:t>And thou shalt make them linen </a:t>
            </a:r>
            <a:r>
              <a:rPr b="1" i="0" lang="en-US" sz="3600" u="sng">
                <a:solidFill>
                  <a:srgbClr val="D90B00"/>
                </a:solidFill>
                <a:latin typeface="Verdana"/>
                <a:ea typeface="Verdana"/>
                <a:cs typeface="Verdana"/>
                <a:sym typeface="Verdana"/>
              </a:rPr>
              <a:t>breeches</a:t>
            </a:r>
            <a:r>
              <a:rPr b="0" i="0" lang="en-US" sz="1500" u="none">
                <a:solidFill>
                  <a:srgbClr val="000000"/>
                </a:solidFill>
                <a:latin typeface="Verdana"/>
                <a:ea typeface="Verdana"/>
                <a:cs typeface="Verdana"/>
                <a:sym typeface="Verdana"/>
              </a:rPr>
              <a:t> to cover their nakedness; from the loins even unto the thighs they shall reach:</a:t>
            </a:r>
            <a:endParaRPr/>
          </a:p>
        </p:txBody>
      </p:sp>
      <p:sp>
        <p:nvSpPr>
          <p:cNvPr id="668" name="Google Shape;668;p31"/>
          <p:cNvSpPr txBox="1"/>
          <p:nvPr/>
        </p:nvSpPr>
        <p:spPr>
          <a:xfrm>
            <a:off x="863600" y="2559050"/>
            <a:ext cx="11309350" cy="1092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Exodus 39:28</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1500"/>
              <a:buFont typeface="Verdana"/>
              <a:buNone/>
            </a:pPr>
            <a:r>
              <a:rPr b="0" i="0" lang="en-US" sz="15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28</a:t>
            </a:r>
            <a:r>
              <a:rPr b="0" i="0" lang="en-US" sz="1500" u="none">
                <a:solidFill>
                  <a:srgbClr val="000000"/>
                </a:solidFill>
                <a:latin typeface="Verdana"/>
                <a:ea typeface="Verdana"/>
                <a:cs typeface="Verdana"/>
                <a:sym typeface="Verdana"/>
              </a:rPr>
              <a:t>And a mitre of fine linen, and goodly bonnets of fine linen, and linen </a:t>
            </a:r>
            <a:r>
              <a:rPr b="1" i="0" lang="en-US" sz="3600" u="sng">
                <a:solidFill>
                  <a:srgbClr val="D90B00"/>
                </a:solidFill>
                <a:latin typeface="Verdana"/>
                <a:ea typeface="Verdana"/>
                <a:cs typeface="Verdana"/>
                <a:sym typeface="Verdana"/>
              </a:rPr>
              <a:t>breeches</a:t>
            </a:r>
            <a:r>
              <a:rPr b="0" i="0" lang="en-US" sz="1500" u="none">
                <a:solidFill>
                  <a:srgbClr val="000000"/>
                </a:solidFill>
                <a:latin typeface="Verdana"/>
                <a:ea typeface="Verdana"/>
                <a:cs typeface="Verdana"/>
                <a:sym typeface="Verdana"/>
              </a:rPr>
              <a:t> of fine twined linen,</a:t>
            </a:r>
            <a:endParaRPr/>
          </a:p>
        </p:txBody>
      </p:sp>
      <p:sp>
        <p:nvSpPr>
          <p:cNvPr id="669" name="Google Shape;669;p31"/>
          <p:cNvSpPr txBox="1"/>
          <p:nvPr/>
        </p:nvSpPr>
        <p:spPr>
          <a:xfrm>
            <a:off x="850900" y="3879850"/>
            <a:ext cx="11036300" cy="1549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Leviticus 6:10</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1500"/>
              <a:buFont typeface="Verdana"/>
              <a:buNone/>
            </a:pPr>
            <a:r>
              <a:rPr b="0" i="0" lang="en-US" sz="15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10</a:t>
            </a:r>
            <a:r>
              <a:rPr b="0" i="0" lang="en-US" sz="1500" u="none">
                <a:solidFill>
                  <a:srgbClr val="000000"/>
                </a:solidFill>
                <a:latin typeface="Verdana"/>
                <a:ea typeface="Verdana"/>
                <a:cs typeface="Verdana"/>
                <a:sym typeface="Verdana"/>
              </a:rPr>
              <a:t>And the priest shall put on his linen garment, and his linen </a:t>
            </a:r>
            <a:r>
              <a:rPr b="1" i="0" lang="en-US" sz="3600" u="sng">
                <a:solidFill>
                  <a:srgbClr val="D90B00"/>
                </a:solidFill>
                <a:latin typeface="Verdana"/>
                <a:ea typeface="Verdana"/>
                <a:cs typeface="Verdana"/>
                <a:sym typeface="Verdana"/>
              </a:rPr>
              <a:t>breeches</a:t>
            </a:r>
            <a:r>
              <a:rPr b="0" i="0" lang="en-US" sz="1500" u="none">
                <a:solidFill>
                  <a:srgbClr val="000000"/>
                </a:solidFill>
                <a:latin typeface="Verdana"/>
                <a:ea typeface="Verdana"/>
                <a:cs typeface="Verdana"/>
                <a:sym typeface="Verdana"/>
              </a:rPr>
              <a:t> shall he put upon his flesh, and take up the ashes which the fire hath consumed with the burnt offering on the altar, and he shall put them beside the altar.</a:t>
            </a:r>
            <a:endParaRPr/>
          </a:p>
        </p:txBody>
      </p:sp>
      <p:sp>
        <p:nvSpPr>
          <p:cNvPr id="670" name="Google Shape;670;p31"/>
          <p:cNvSpPr txBox="1"/>
          <p:nvPr/>
        </p:nvSpPr>
        <p:spPr>
          <a:xfrm>
            <a:off x="901700" y="5657850"/>
            <a:ext cx="10629900" cy="1549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Leviticus 16:4</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1500"/>
              <a:buFont typeface="Verdana"/>
              <a:buNone/>
            </a:pPr>
            <a:r>
              <a:rPr b="0" i="0" lang="en-US" sz="15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4</a:t>
            </a:r>
            <a:r>
              <a:rPr b="0" i="0" lang="en-US" sz="1500" u="none">
                <a:solidFill>
                  <a:srgbClr val="000000"/>
                </a:solidFill>
                <a:latin typeface="Verdana"/>
                <a:ea typeface="Verdana"/>
                <a:cs typeface="Verdana"/>
                <a:sym typeface="Verdana"/>
              </a:rPr>
              <a:t>He shall put on the holy linen coat, and he shall have the linen </a:t>
            </a:r>
            <a:r>
              <a:rPr b="1" i="0" lang="en-US" sz="3600" u="sng">
                <a:solidFill>
                  <a:srgbClr val="D90B00"/>
                </a:solidFill>
                <a:latin typeface="Verdana"/>
                <a:ea typeface="Verdana"/>
                <a:cs typeface="Verdana"/>
                <a:sym typeface="Verdana"/>
              </a:rPr>
              <a:t>breeches</a:t>
            </a:r>
            <a:r>
              <a:rPr b="0" i="0" lang="en-US" sz="1500" u="none">
                <a:solidFill>
                  <a:srgbClr val="000000"/>
                </a:solidFill>
                <a:latin typeface="Verdana"/>
                <a:ea typeface="Verdana"/>
                <a:cs typeface="Verdana"/>
                <a:sym typeface="Verdana"/>
              </a:rPr>
              <a:t> upon his flesh, and shall be girded with a linen girdle, and with the linen mitre shall he be attired: these are holy garments; therefore shall he wash his flesh in water, and so put them on</a:t>
            </a:r>
            <a:endParaRPr/>
          </a:p>
        </p:txBody>
      </p:sp>
      <p:sp>
        <p:nvSpPr>
          <p:cNvPr id="671" name="Google Shape;671;p31"/>
          <p:cNvSpPr txBox="1"/>
          <p:nvPr/>
        </p:nvSpPr>
        <p:spPr>
          <a:xfrm>
            <a:off x="914400" y="7219950"/>
            <a:ext cx="10629900" cy="1320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Ezekiel 44:18</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1500"/>
              <a:buFont typeface="Verdana"/>
              <a:buNone/>
            </a:pPr>
            <a:r>
              <a:rPr b="0" i="0" lang="en-US" sz="1500" u="none">
                <a:solidFill>
                  <a:srgbClr val="000000"/>
                </a:solidFill>
                <a:latin typeface="Verdana"/>
                <a:ea typeface="Verdana"/>
                <a:cs typeface="Verdana"/>
                <a:sym typeface="Verdana"/>
              </a:rPr>
              <a:t> </a:t>
            </a:r>
            <a:r>
              <a:rPr b="1" i="0" lang="en-US" sz="1200" u="none">
                <a:solidFill>
                  <a:srgbClr val="000000"/>
                </a:solidFill>
                <a:latin typeface="Verdana"/>
                <a:ea typeface="Verdana"/>
                <a:cs typeface="Verdana"/>
                <a:sym typeface="Verdana"/>
              </a:rPr>
              <a:t>18</a:t>
            </a:r>
            <a:r>
              <a:rPr b="0" i="0" lang="en-US" sz="1500" u="none">
                <a:solidFill>
                  <a:srgbClr val="000000"/>
                </a:solidFill>
                <a:latin typeface="Verdana"/>
                <a:ea typeface="Verdana"/>
                <a:cs typeface="Verdana"/>
                <a:sym typeface="Verdana"/>
              </a:rPr>
              <a:t>They shall have linen bonnets upon their heads, and shall have linen </a:t>
            </a:r>
            <a:r>
              <a:rPr b="1" i="0" lang="en-US" sz="3600" u="sng">
                <a:solidFill>
                  <a:srgbClr val="D90B00"/>
                </a:solidFill>
                <a:latin typeface="Verdana"/>
                <a:ea typeface="Verdana"/>
                <a:cs typeface="Verdana"/>
                <a:sym typeface="Verdana"/>
              </a:rPr>
              <a:t>breeches</a:t>
            </a:r>
            <a:r>
              <a:rPr b="0" i="0" lang="en-US" sz="1500" u="none">
                <a:solidFill>
                  <a:srgbClr val="000000"/>
                </a:solidFill>
                <a:latin typeface="Verdana"/>
                <a:ea typeface="Verdana"/>
                <a:cs typeface="Verdana"/>
                <a:sym typeface="Verdana"/>
              </a:rPr>
              <a:t> upon their loins; they shall not gird themselves with any thing that causeth sweat.</a:t>
            </a:r>
            <a:endParaRPr/>
          </a:p>
        </p:txBody>
      </p:sp>
      <p:sp>
        <p:nvSpPr>
          <p:cNvPr id="672" name="Google Shape;672;p31"/>
          <p:cNvSpPr txBox="1"/>
          <p:nvPr/>
        </p:nvSpPr>
        <p:spPr>
          <a:xfrm>
            <a:off x="1895475" y="-25400"/>
            <a:ext cx="9128125"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1F67"/>
              </a:buClr>
              <a:buSzPts val="3600"/>
              <a:buFont typeface="Georgia"/>
              <a:buNone/>
            </a:pPr>
            <a:r>
              <a:rPr b="1" i="0" lang="en-US" sz="3600" u="none">
                <a:solidFill>
                  <a:srgbClr val="001F67"/>
                </a:solidFill>
                <a:latin typeface="Georgia"/>
                <a:ea typeface="Georgia"/>
                <a:cs typeface="Georgia"/>
                <a:sym typeface="Georgia"/>
              </a:rPr>
              <a:t>BUT In Every Case it is Man’s Apparel!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676" name="Shape 676"/>
        <p:cNvGrpSpPr/>
        <p:nvPr/>
      </p:nvGrpSpPr>
      <p:grpSpPr>
        <a:xfrm>
          <a:off x="0" y="0"/>
          <a:ext cx="0" cy="0"/>
          <a:chOff x="0" y="0"/>
          <a:chExt cx="0" cy="0"/>
        </a:xfrm>
      </p:grpSpPr>
      <p:grpSp>
        <p:nvGrpSpPr>
          <p:cNvPr id="677" name="Google Shape;677;p32"/>
          <p:cNvGrpSpPr/>
          <p:nvPr/>
        </p:nvGrpSpPr>
        <p:grpSpPr>
          <a:xfrm>
            <a:off x="-622300" y="-577851"/>
            <a:ext cx="13970000" cy="13968413"/>
            <a:chOff x="0" y="0"/>
            <a:chExt cx="1100" cy="1100"/>
          </a:xfrm>
        </p:grpSpPr>
        <p:pic>
          <p:nvPicPr>
            <p:cNvPr descr="dash-line.tiff" id="678" name="Google Shape;678;p32"/>
            <p:cNvPicPr preferRelativeResize="0"/>
            <p:nvPr/>
          </p:nvPicPr>
          <p:blipFill rotWithShape="1">
            <a:blip r:embed="rId5">
              <a:alphaModFix amt="70000"/>
            </a:blip>
            <a:srcRect b="0" l="0" r="0" t="0"/>
            <a:stretch/>
          </p:blipFill>
          <p:spPr>
            <a:xfrm>
              <a:off x="0" y="754"/>
              <a:ext cx="1100" cy="24"/>
            </a:xfrm>
            <a:prstGeom prst="rect">
              <a:avLst/>
            </a:prstGeom>
            <a:noFill/>
            <a:ln>
              <a:noFill/>
            </a:ln>
          </p:spPr>
        </p:pic>
        <p:pic>
          <p:nvPicPr>
            <p:cNvPr descr="dash-line.tiff" id="679" name="Google Shape;679;p32"/>
            <p:cNvPicPr preferRelativeResize="0"/>
            <p:nvPr/>
          </p:nvPicPr>
          <p:blipFill rotWithShape="1">
            <a:blip r:embed="rId5">
              <a:alphaModFix amt="70000"/>
            </a:blip>
            <a:srcRect b="12725" l="13272" r="-182" t="8727"/>
            <a:stretch/>
          </p:blipFill>
          <p:spPr>
            <a:xfrm>
              <a:off x="80" y="199"/>
              <a:ext cx="956" cy="19"/>
            </a:xfrm>
            <a:prstGeom prst="rect">
              <a:avLst/>
            </a:prstGeom>
            <a:noFill/>
            <a:ln>
              <a:noFill/>
            </a:ln>
          </p:spPr>
        </p:pic>
        <p:pic>
          <p:nvPicPr>
            <p:cNvPr descr="dash-line.tiff" id="680" name="Google Shape;680;p32"/>
            <p:cNvPicPr preferRelativeResize="0"/>
            <p:nvPr/>
          </p:nvPicPr>
          <p:blipFill rotWithShape="1">
            <a:blip r:embed="rId6">
              <a:alphaModFix/>
            </a:blip>
            <a:srcRect b="0" l="0" r="0" t="0"/>
            <a:stretch/>
          </p:blipFill>
          <p:spPr>
            <a:xfrm>
              <a:off x="1013" y="193"/>
              <a:ext cx="18" cy="578"/>
            </a:xfrm>
            <a:prstGeom prst="rect">
              <a:avLst/>
            </a:prstGeom>
            <a:noFill/>
            <a:ln>
              <a:noFill/>
            </a:ln>
          </p:spPr>
        </p:pic>
        <p:pic>
          <p:nvPicPr>
            <p:cNvPr descr="dash-line.tiff" id="681" name="Google Shape;681;p32"/>
            <p:cNvPicPr preferRelativeResize="0"/>
            <p:nvPr/>
          </p:nvPicPr>
          <p:blipFill rotWithShape="1">
            <a:blip r:embed="rId5">
              <a:alphaModFix amt="70000"/>
            </a:blip>
            <a:srcRect b="0" l="0" r="0" t="0"/>
            <a:stretch/>
          </p:blipFill>
          <p:spPr>
            <a:xfrm rot="-5400007">
              <a:off x="-451" y="538"/>
              <a:ext cx="1100" cy="24"/>
            </a:xfrm>
            <a:prstGeom prst="rect">
              <a:avLst/>
            </a:prstGeom>
            <a:noFill/>
            <a:ln>
              <a:noFill/>
            </a:ln>
          </p:spPr>
        </p:pic>
        <p:pic>
          <p:nvPicPr>
            <p:cNvPr descr="tri-line.tiff" id="682" name="Google Shape;682;p32"/>
            <p:cNvPicPr preferRelativeResize="0"/>
            <p:nvPr/>
          </p:nvPicPr>
          <p:blipFill rotWithShape="1">
            <a:blip r:embed="rId7">
              <a:alphaModFix amt="50000"/>
            </a:blip>
            <a:srcRect b="21088" l="37517" r="0" t="19727"/>
            <a:stretch/>
          </p:blipFill>
          <p:spPr>
            <a:xfrm>
              <a:off x="116" y="210"/>
              <a:ext cx="904" cy="19"/>
            </a:xfrm>
            <a:prstGeom prst="rect">
              <a:avLst/>
            </a:prstGeom>
            <a:noFill/>
            <a:ln>
              <a:noFill/>
            </a:ln>
          </p:spPr>
        </p:pic>
        <p:pic>
          <p:nvPicPr>
            <p:cNvPr descr="tri-line.tiff" id="683" name="Google Shape;683;p32"/>
            <p:cNvPicPr preferRelativeResize="0"/>
            <p:nvPr/>
          </p:nvPicPr>
          <p:blipFill rotWithShape="1">
            <a:blip r:embed="rId7">
              <a:alphaModFix amt="50000"/>
            </a:blip>
            <a:srcRect b="21088" l="37517" r="0" t="19727"/>
            <a:stretch/>
          </p:blipFill>
          <p:spPr>
            <a:xfrm flipH="1">
              <a:off x="116" y="747"/>
              <a:ext cx="904" cy="19"/>
            </a:xfrm>
            <a:prstGeom prst="rect">
              <a:avLst/>
            </a:prstGeom>
            <a:noFill/>
            <a:ln>
              <a:noFill/>
            </a:ln>
          </p:spPr>
        </p:pic>
        <p:pic>
          <p:nvPicPr>
            <p:cNvPr descr="tri-line.tiff" id="684" name="Google Shape;684;p32"/>
            <p:cNvPicPr preferRelativeResize="0"/>
            <p:nvPr/>
          </p:nvPicPr>
          <p:blipFill rotWithShape="1">
            <a:blip r:embed="rId7">
              <a:alphaModFix amt="50000"/>
            </a:blip>
            <a:srcRect b="20960" l="61830" r="-276" t="19592"/>
            <a:stretch/>
          </p:blipFill>
          <p:spPr>
            <a:xfrm rot="-5399998">
              <a:off x="-168" y="476"/>
              <a:ext cx="556" cy="19"/>
            </a:xfrm>
            <a:prstGeom prst="rect">
              <a:avLst/>
            </a:prstGeom>
            <a:noFill/>
            <a:ln>
              <a:noFill/>
            </a:ln>
          </p:spPr>
        </p:pic>
        <p:pic>
          <p:nvPicPr>
            <p:cNvPr descr="tri-line.tiff" id="685" name="Google Shape;685;p32"/>
            <p:cNvPicPr preferRelativeResize="0"/>
            <p:nvPr/>
          </p:nvPicPr>
          <p:blipFill rotWithShape="1">
            <a:blip r:embed="rId7">
              <a:alphaModFix amt="50000"/>
            </a:blip>
            <a:srcRect b="20962" l="63423" r="-483" t="19591"/>
            <a:stretch/>
          </p:blipFill>
          <p:spPr>
            <a:xfrm flipH="1" rot="-5400000">
              <a:off x="747" y="483"/>
              <a:ext cx="531" cy="19"/>
            </a:xfrm>
            <a:prstGeom prst="rect">
              <a:avLst/>
            </a:prstGeom>
            <a:noFill/>
            <a:ln>
              <a:noFill/>
            </a:ln>
          </p:spPr>
        </p:pic>
      </p:grpSp>
      <p:pic>
        <p:nvPicPr>
          <p:cNvPr descr="Scrapbook_title_blue_low.png" id="686" name="Google Shape;686;p32"/>
          <p:cNvPicPr preferRelativeResize="0"/>
          <p:nvPr/>
        </p:nvPicPr>
        <p:blipFill rotWithShape="1">
          <a:blip r:embed="rId8">
            <a:alphaModFix/>
          </a:blip>
          <a:srcRect b="0" l="0" r="0" t="0"/>
          <a:stretch/>
        </p:blipFill>
        <p:spPr>
          <a:xfrm>
            <a:off x="774700" y="127000"/>
            <a:ext cx="11442700" cy="2616200"/>
          </a:xfrm>
          <a:prstGeom prst="rect">
            <a:avLst/>
          </a:prstGeom>
          <a:noFill/>
          <a:ln>
            <a:noFill/>
          </a:ln>
        </p:spPr>
      </p:pic>
      <p:sp>
        <p:nvSpPr>
          <p:cNvPr id="687" name="Google Shape;687;p32"/>
          <p:cNvSpPr txBox="1"/>
          <p:nvPr>
            <p:ph type="title"/>
          </p:nvPr>
        </p:nvSpPr>
        <p:spPr>
          <a:xfrm>
            <a:off x="16002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2000"/>
              <a:buFont typeface="Permanent Marker"/>
              <a:buNone/>
            </a:pPr>
            <a:r>
              <a:rPr b="0" i="0" lang="en-US" sz="12000" u="none">
                <a:solidFill>
                  <a:srgbClr val="000000"/>
                </a:solidFill>
                <a:latin typeface="Permanent Marker"/>
                <a:ea typeface="Permanent Marker"/>
                <a:cs typeface="Permanent Marker"/>
                <a:sym typeface="Permanent Marker"/>
              </a:rPr>
              <a:t>IMAGINE</a:t>
            </a:r>
            <a:endParaRPr/>
          </a:p>
        </p:txBody>
      </p:sp>
      <p:graphicFrame>
        <p:nvGraphicFramePr>
          <p:cNvPr id="688" name="Google Shape;688;p32"/>
          <p:cNvGraphicFramePr/>
          <p:nvPr/>
        </p:nvGraphicFramePr>
        <p:xfrm>
          <a:off x="901700" y="3562350"/>
          <a:ext cx="10833100" cy="5391150"/>
        </p:xfrm>
        <a:graphic>
          <a:graphicData uri="http://schemas.openxmlformats.org/presentationml/2006/ole">
            <mc:AlternateContent>
              <mc:Choice Requires="v">
                <p:oleObj r:id="rId9" imgH="5391150" imgW="10833100" progId="MSGraph.Chart.8" spid="_x0000_s1">
                  <p:embed/>
                </p:oleObj>
              </mc:Choice>
              <mc:Fallback>
                <p:oleObj r:id="rId10" imgH="5391150" imgW="10833100" progId="MSGraph.Chart.8">
                  <p:embed/>
                  <p:pic>
                    <p:nvPicPr>
                      <p:cNvPr id="688" name="Google Shape;688;p32"/>
                      <p:cNvPicPr preferRelativeResize="0"/>
                      <p:nvPr/>
                    </p:nvPicPr>
                    <p:blipFill rotWithShape="1">
                      <a:blip r:embed="rId11">
                        <a:alphaModFix/>
                      </a:blip>
                      <a:srcRect b="0" l="0" r="0" t="0"/>
                      <a:stretch/>
                    </p:blipFill>
                    <p:spPr>
                      <a:xfrm>
                        <a:off x="901700" y="3562350"/>
                        <a:ext cx="10833100" cy="5391150"/>
                      </a:xfrm>
                      <a:prstGeom prst="rect">
                        <a:avLst/>
                      </a:prstGeom>
                      <a:noFill/>
                      <a:ln>
                        <a:noFill/>
                      </a:ln>
                    </p:spPr>
                  </p:pic>
                </p:oleObj>
              </mc:Fallback>
            </mc:AlternateContent>
          </a:graphicData>
        </a:graphic>
      </p:graphicFrame>
      <p:sp>
        <p:nvSpPr>
          <p:cNvPr id="689" name="Google Shape;689;p32"/>
          <p:cNvSpPr txBox="1"/>
          <p:nvPr/>
        </p:nvSpPr>
        <p:spPr>
          <a:xfrm>
            <a:off x="863600" y="2705100"/>
            <a:ext cx="11266487"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A1A1A"/>
              </a:buClr>
              <a:buSzPts val="3600"/>
              <a:buFont typeface="Georgia"/>
              <a:buNone/>
            </a:pPr>
            <a:r>
              <a:rPr b="0" i="0" lang="en-US" sz="3600" u="none">
                <a:solidFill>
                  <a:srgbClr val="1A1A1A"/>
                </a:solidFill>
                <a:latin typeface="Georgia"/>
                <a:ea typeface="Georgia"/>
                <a:cs typeface="Georgia"/>
                <a:sym typeface="Georgia"/>
              </a:rPr>
              <a:t>For the first 5,900 years pants worn exclusive by men...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3" name="Shape 693"/>
        <p:cNvGrpSpPr/>
        <p:nvPr/>
      </p:nvGrpSpPr>
      <p:grpSpPr>
        <a:xfrm>
          <a:off x="0" y="0"/>
          <a:ext cx="0" cy="0"/>
          <a:chOff x="0" y="0"/>
          <a:chExt cx="0" cy="0"/>
        </a:xfrm>
      </p:grpSpPr>
      <p:grpSp>
        <p:nvGrpSpPr>
          <p:cNvPr id="694" name="Google Shape;694;p33"/>
          <p:cNvGrpSpPr/>
          <p:nvPr/>
        </p:nvGrpSpPr>
        <p:grpSpPr>
          <a:xfrm>
            <a:off x="-622300" y="-577851"/>
            <a:ext cx="13970000" cy="13968413"/>
            <a:chOff x="0" y="0"/>
            <a:chExt cx="1100" cy="1100"/>
          </a:xfrm>
        </p:grpSpPr>
        <p:pic>
          <p:nvPicPr>
            <p:cNvPr descr="dash-line.tiff" id="695" name="Google Shape;695;p33"/>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696" name="Google Shape;696;p33"/>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697" name="Google Shape;697;p33"/>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698" name="Google Shape;698;p33"/>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699" name="Google Shape;699;p33"/>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700" name="Google Shape;700;p33"/>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701" name="Google Shape;701;p33"/>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702" name="Google Shape;702;p33"/>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blue_low.png" id="703" name="Google Shape;703;p33"/>
          <p:cNvPicPr preferRelativeResize="0"/>
          <p:nvPr/>
        </p:nvPicPr>
        <p:blipFill rotWithShape="1">
          <a:blip r:embed="rId7">
            <a:alphaModFix/>
          </a:blip>
          <a:srcRect b="0" l="0" r="0" t="0"/>
          <a:stretch/>
        </p:blipFill>
        <p:spPr>
          <a:xfrm>
            <a:off x="774700" y="127000"/>
            <a:ext cx="11442700" cy="2616200"/>
          </a:xfrm>
          <a:prstGeom prst="rect">
            <a:avLst/>
          </a:prstGeom>
          <a:noFill/>
          <a:ln>
            <a:noFill/>
          </a:ln>
        </p:spPr>
      </p:pic>
      <p:sp>
        <p:nvSpPr>
          <p:cNvPr id="704" name="Google Shape;704;p33"/>
          <p:cNvSpPr txBox="1"/>
          <p:nvPr>
            <p:ph type="title"/>
          </p:nvPr>
        </p:nvSpPr>
        <p:spPr>
          <a:xfrm>
            <a:off x="1244600" y="-482600"/>
            <a:ext cx="10502900" cy="3822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4F75"/>
              </a:buClr>
              <a:buSzPts val="5000"/>
              <a:buFont typeface="Permanent Marker"/>
              <a:buNone/>
            </a:pPr>
            <a:r>
              <a:rPr b="0" i="0" lang="en-US" sz="5000" u="none">
                <a:solidFill>
                  <a:srgbClr val="004F75"/>
                </a:solidFill>
                <a:latin typeface="Permanent Marker"/>
                <a:ea typeface="Permanent Marker"/>
                <a:cs typeface="Permanent Marker"/>
                <a:sym typeface="Permanent Marker"/>
              </a:rPr>
              <a:t>But also every time “</a:t>
            </a:r>
            <a:r>
              <a:rPr b="0" i="0" lang="en-US" sz="5000" u="none">
                <a:solidFill>
                  <a:srgbClr val="430A1F"/>
                </a:solidFill>
                <a:latin typeface="Permanent Marker"/>
                <a:ea typeface="Permanent Marker"/>
                <a:cs typeface="Permanent Marker"/>
                <a:sym typeface="Permanent Marker"/>
              </a:rPr>
              <a:t>skirt</a:t>
            </a:r>
            <a:r>
              <a:rPr b="0" i="0" lang="en-US" sz="5000" u="none">
                <a:solidFill>
                  <a:srgbClr val="004F75"/>
                </a:solidFill>
                <a:latin typeface="Permanent Marker"/>
                <a:ea typeface="Permanent Marker"/>
                <a:cs typeface="Permanent Marker"/>
                <a:sym typeface="Permanent Marker"/>
              </a:rPr>
              <a:t>” is used in the KJV it refers to man; is this a positive case for “</a:t>
            </a:r>
            <a:r>
              <a:rPr b="0" i="0" lang="en-US" sz="5000" u="none">
                <a:solidFill>
                  <a:srgbClr val="430A1F"/>
                </a:solidFill>
                <a:latin typeface="Permanent Marker"/>
                <a:ea typeface="Permanent Marker"/>
                <a:cs typeface="Permanent Marker"/>
                <a:sym typeface="Permanent Marker"/>
              </a:rPr>
              <a:t>cross-dressing</a:t>
            </a:r>
            <a:r>
              <a:rPr b="0" i="0" lang="en-US" sz="5000" u="none">
                <a:solidFill>
                  <a:srgbClr val="004F75"/>
                </a:solidFill>
                <a:latin typeface="Permanent Marker"/>
                <a:ea typeface="Permanent Marker"/>
                <a:cs typeface="Permanent Marker"/>
                <a:sym typeface="Permanent Marker"/>
              </a:rPr>
              <a:t>” ???</a:t>
            </a:r>
            <a:endParaRPr/>
          </a:p>
        </p:txBody>
      </p:sp>
      <p:sp>
        <p:nvSpPr>
          <p:cNvPr id="705" name="Google Shape;705;p33"/>
          <p:cNvSpPr txBox="1"/>
          <p:nvPr/>
        </p:nvSpPr>
        <p:spPr>
          <a:xfrm>
            <a:off x="782637" y="4705350"/>
            <a:ext cx="11428412" cy="1143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Georgia"/>
              <a:buNone/>
            </a:pPr>
            <a:r>
              <a:rPr b="0" i="0" lang="en-US" sz="3600" u="none">
                <a:solidFill>
                  <a:srgbClr val="000000"/>
                </a:solidFill>
                <a:latin typeface="Georgia"/>
                <a:ea typeface="Georgia"/>
                <a:cs typeface="Georgia"/>
                <a:sym typeface="Georgia"/>
              </a:rPr>
              <a:t>The Hebrew word for skirt however, is “</a:t>
            </a:r>
            <a:r>
              <a:rPr b="1" i="0" lang="en-US" sz="3600" u="none">
                <a:solidFill>
                  <a:srgbClr val="2B4714"/>
                </a:solidFill>
                <a:latin typeface="Georgia"/>
                <a:ea typeface="Georgia"/>
                <a:cs typeface="Georgia"/>
                <a:sym typeface="Georgia"/>
              </a:rPr>
              <a:t>KANAPH</a:t>
            </a:r>
            <a:r>
              <a:rPr b="0" i="0" lang="en-US" sz="3600" u="none">
                <a:solidFill>
                  <a:srgbClr val="000000"/>
                </a:solidFill>
                <a:latin typeface="Georgia"/>
                <a:ea typeface="Georgia"/>
                <a:cs typeface="Georgia"/>
                <a:sym typeface="Georgia"/>
              </a:rPr>
              <a:t>”,</a:t>
            </a:r>
            <a:endParaRPr/>
          </a:p>
          <a:p>
            <a:pPr indent="0" lvl="0" marL="0" marR="0" rtl="0" algn="ctr">
              <a:lnSpc>
                <a:spcPct val="100000"/>
              </a:lnSpc>
              <a:spcBef>
                <a:spcPts val="0"/>
              </a:spcBef>
              <a:spcAft>
                <a:spcPts val="0"/>
              </a:spcAft>
              <a:buClr>
                <a:srgbClr val="000000"/>
              </a:buClr>
              <a:buSzPts val="3600"/>
              <a:buFont typeface="Georgia"/>
              <a:buNone/>
            </a:pPr>
            <a:r>
              <a:rPr b="0" i="0" lang="en-US" sz="3600" u="none">
                <a:solidFill>
                  <a:srgbClr val="000000"/>
                </a:solidFill>
                <a:latin typeface="Georgia"/>
                <a:ea typeface="Georgia"/>
                <a:cs typeface="Georgia"/>
                <a:sym typeface="Georgia"/>
              </a:rPr>
              <a:t>which actually means the extreme </a:t>
            </a:r>
            <a:r>
              <a:rPr b="1" i="0" lang="en-US" sz="3600" u="none">
                <a:solidFill>
                  <a:srgbClr val="001F67"/>
                </a:solidFill>
                <a:latin typeface="Georgia"/>
                <a:ea typeface="Georgia"/>
                <a:cs typeface="Georgia"/>
                <a:sym typeface="Georgia"/>
              </a:rPr>
              <a:t>corner</a:t>
            </a:r>
            <a:r>
              <a:rPr b="0" i="0" lang="en-US" sz="3600" u="none">
                <a:solidFill>
                  <a:srgbClr val="000000"/>
                </a:solidFill>
                <a:latin typeface="Georgia"/>
                <a:ea typeface="Georgia"/>
                <a:cs typeface="Georgia"/>
                <a:sym typeface="Georgia"/>
              </a:rPr>
              <a:t> of a garment.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9" name="Shape 709"/>
        <p:cNvGrpSpPr/>
        <p:nvPr/>
      </p:nvGrpSpPr>
      <p:grpSpPr>
        <a:xfrm>
          <a:off x="0" y="0"/>
          <a:ext cx="0" cy="0"/>
          <a:chOff x="0" y="0"/>
          <a:chExt cx="0" cy="0"/>
        </a:xfrm>
      </p:grpSpPr>
      <p:grpSp>
        <p:nvGrpSpPr>
          <p:cNvPr id="710" name="Google Shape;710;p34"/>
          <p:cNvGrpSpPr/>
          <p:nvPr/>
        </p:nvGrpSpPr>
        <p:grpSpPr>
          <a:xfrm>
            <a:off x="184150" y="-685800"/>
            <a:ext cx="13760449" cy="10702925"/>
            <a:chOff x="0" y="0"/>
            <a:chExt cx="1084" cy="843"/>
          </a:xfrm>
        </p:grpSpPr>
        <p:pic>
          <p:nvPicPr>
            <p:cNvPr descr="dots_curvy_2-line.tiff" id="711" name="Google Shape;711;p34"/>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712" name="Google Shape;712;p34"/>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713" name="Google Shape;713;p34"/>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714" name="Google Shape;714;p34"/>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715" name="Google Shape;715;p34"/>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716" name="Google Shape;716;p34"/>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“GIRD UP THY LOINS”</a:t>
            </a:r>
            <a:endParaRPr/>
          </a:p>
        </p:txBody>
      </p:sp>
      <p:sp>
        <p:nvSpPr>
          <p:cNvPr id="717" name="Google Shape;717;p34"/>
          <p:cNvSpPr txBox="1"/>
          <p:nvPr/>
        </p:nvSpPr>
        <p:spPr>
          <a:xfrm>
            <a:off x="623887" y="7842250"/>
            <a:ext cx="11518900" cy="1143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F75"/>
              </a:buClr>
              <a:buSzPts val="3600"/>
              <a:buFont typeface="Georgia"/>
              <a:buNone/>
            </a:pPr>
            <a:r>
              <a:rPr b="0" i="0" lang="en-US" sz="3600" u="none">
                <a:solidFill>
                  <a:srgbClr val="004F75"/>
                </a:solidFill>
                <a:latin typeface="Georgia"/>
                <a:ea typeface="Georgia"/>
                <a:cs typeface="Georgia"/>
                <a:sym typeface="Georgia"/>
              </a:rPr>
              <a:t>MEN IN BIBLE TIMES WERE PERMITTED TO GIRD UP THEIR LOINS WHILE WOMEN WERE NOT.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1" name="Shape 721"/>
        <p:cNvGrpSpPr/>
        <p:nvPr/>
      </p:nvGrpSpPr>
      <p:grpSpPr>
        <a:xfrm>
          <a:off x="0" y="0"/>
          <a:ext cx="0" cy="0"/>
          <a:chOff x="0" y="0"/>
          <a:chExt cx="0" cy="0"/>
        </a:xfrm>
      </p:grpSpPr>
      <p:grpSp>
        <p:nvGrpSpPr>
          <p:cNvPr id="722" name="Google Shape;722;p35"/>
          <p:cNvGrpSpPr/>
          <p:nvPr/>
        </p:nvGrpSpPr>
        <p:grpSpPr>
          <a:xfrm>
            <a:off x="-10909300" y="-1714500"/>
            <a:ext cx="34823399" cy="11466512"/>
            <a:chOff x="0" y="0"/>
            <a:chExt cx="2742" cy="903"/>
          </a:xfrm>
        </p:grpSpPr>
        <p:pic>
          <p:nvPicPr>
            <p:cNvPr descr="dots-line-cropped.tiff" id="723" name="Google Shape;723;p35"/>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724" name="Google Shape;724;p35"/>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725" name="Google Shape;725;p35"/>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726" name="Google Shape;726;p35"/>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727" name="Google Shape;727;p35"/>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728" name="Google Shape;728;p35"/>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729" name="Google Shape;729;p35"/>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730" name="Google Shape;730;p35"/>
            <p:cNvPicPr preferRelativeResize="0"/>
            <p:nvPr/>
          </p:nvPicPr>
          <p:blipFill rotWithShape="1">
            <a:blip r:embed="rId7">
              <a:alphaModFix/>
            </a:blip>
            <a:srcRect b="0" l="0" r="0" t="0"/>
            <a:stretch/>
          </p:blipFill>
          <p:spPr>
            <a:xfrm>
              <a:off x="1813" y="175"/>
              <a:ext cx="25" cy="678"/>
            </a:xfrm>
            <a:prstGeom prst="rect">
              <a:avLst/>
            </a:prstGeom>
            <a:noFill/>
            <a:ln>
              <a:noFill/>
            </a:ln>
          </p:spPr>
        </p:pic>
      </p:grpSp>
      <p:pic>
        <p:nvPicPr>
          <p:cNvPr descr="posterImage.png" id="731" name="Google Shape;731;p35"/>
          <p:cNvPicPr preferRelativeResize="0"/>
          <p:nvPr/>
        </p:nvPicPr>
        <p:blipFill rotWithShape="1">
          <a:blip r:embed="rId8">
            <a:alphaModFix/>
          </a:blip>
          <a:srcRect b="0" l="0" r="0" t="0"/>
          <a:stretch/>
        </p:blipFill>
        <p:spPr>
          <a:xfrm>
            <a:off x="38100" y="609600"/>
            <a:ext cx="12915900" cy="726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5" name="Shape 735"/>
        <p:cNvGrpSpPr/>
        <p:nvPr/>
      </p:nvGrpSpPr>
      <p:grpSpPr>
        <a:xfrm>
          <a:off x="0" y="0"/>
          <a:ext cx="0" cy="0"/>
          <a:chOff x="0" y="0"/>
          <a:chExt cx="0" cy="0"/>
        </a:xfrm>
      </p:grpSpPr>
      <p:grpSp>
        <p:nvGrpSpPr>
          <p:cNvPr id="736" name="Google Shape;736;p36"/>
          <p:cNvGrpSpPr/>
          <p:nvPr/>
        </p:nvGrpSpPr>
        <p:grpSpPr>
          <a:xfrm>
            <a:off x="-10909300" y="-1714500"/>
            <a:ext cx="34823399" cy="11466512"/>
            <a:chOff x="0" y="0"/>
            <a:chExt cx="2742" cy="903"/>
          </a:xfrm>
        </p:grpSpPr>
        <p:pic>
          <p:nvPicPr>
            <p:cNvPr descr="dots-line-cropped.tiff" id="737" name="Google Shape;737;p36"/>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738" name="Google Shape;738;p36"/>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739" name="Google Shape;739;p36"/>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740" name="Google Shape;740;p36"/>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741" name="Google Shape;741;p36"/>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742" name="Google Shape;742;p36"/>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743" name="Google Shape;743;p36"/>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744" name="Google Shape;744;p36"/>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745" name="Google Shape;745;p36"/>
          <p:cNvSpPr txBox="1"/>
          <p:nvPr/>
        </p:nvSpPr>
        <p:spPr>
          <a:xfrm>
            <a:off x="1358900" y="806450"/>
            <a:ext cx="10287000" cy="6070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400"/>
              <a:buFont typeface="Helvetica Neue"/>
              <a:buNone/>
            </a:pPr>
            <a:r>
              <a:rPr b="0" i="0" lang="en-US" sz="2400" u="none">
                <a:solidFill>
                  <a:srgbClr val="000000"/>
                </a:solidFill>
                <a:latin typeface="Helvetica Neue"/>
                <a:ea typeface="Helvetica Neue"/>
                <a:cs typeface="Helvetica Neue"/>
                <a:sym typeface="Helvetica Neue"/>
              </a:rPr>
              <a:t>II Kings 4:29: Then he said to Gehazi, </a:t>
            </a:r>
            <a:r>
              <a:rPr b="1" i="0" lang="en-US" sz="2400" u="none">
                <a:solidFill>
                  <a:srgbClr val="9C0000"/>
                </a:solidFill>
                <a:latin typeface="Helvetica Neue"/>
                <a:ea typeface="Helvetica Neue"/>
                <a:cs typeface="Helvetica Neue"/>
                <a:sym typeface="Helvetica Neue"/>
              </a:rPr>
              <a:t>Gird</a:t>
            </a:r>
            <a:r>
              <a:rPr b="0" i="0" lang="en-US" sz="2400" u="none">
                <a:solidFill>
                  <a:srgbClr val="000000"/>
                </a:solidFill>
                <a:latin typeface="Helvetica Neue"/>
                <a:ea typeface="Helvetica Neue"/>
                <a:cs typeface="Helvetica Neue"/>
                <a:sym typeface="Helvetica Neue"/>
              </a:rPr>
              <a:t> </a:t>
            </a:r>
            <a:r>
              <a:rPr b="1" i="0" lang="en-US" sz="2400" u="none">
                <a:solidFill>
                  <a:srgbClr val="9C0000"/>
                </a:solidFill>
                <a:latin typeface="Helvetica Neue"/>
                <a:ea typeface="Helvetica Neue"/>
                <a:cs typeface="Helvetica Neue"/>
                <a:sym typeface="Helvetica Neue"/>
              </a:rPr>
              <a:t>up</a:t>
            </a:r>
            <a:r>
              <a:rPr b="0" i="0" lang="en-US" sz="2400" u="none">
                <a:solidFill>
                  <a:srgbClr val="000000"/>
                </a:solidFill>
                <a:latin typeface="Helvetica Neue"/>
                <a:ea typeface="Helvetica Neue"/>
                <a:cs typeface="Helvetica Neue"/>
                <a:sym typeface="Helvetica Neue"/>
              </a:rPr>
              <a:t> thy loins, and take my staff in thine hand, and go thy way: if thou meet any man, salute him not; and if any salute thee, answer him not again: and lay my staff upon the face of the child.</a:t>
            </a:r>
            <a:endParaRPr/>
          </a:p>
          <a:p>
            <a:pPr indent="0" lvl="0" marL="0" marR="0" rtl="0" algn="l">
              <a:lnSpc>
                <a:spcPct val="100000"/>
              </a:lnSpc>
              <a:spcBef>
                <a:spcPts val="0"/>
              </a:spcBef>
              <a:spcAft>
                <a:spcPts val="0"/>
              </a:spcAft>
              <a:buClr>
                <a:srgbClr val="004F75"/>
              </a:buClr>
              <a:buSzPts val="1300"/>
              <a:buFont typeface="Permanent Marker"/>
              <a:buNone/>
            </a:pPr>
            <a:r>
              <a:t/>
            </a:r>
            <a:endParaRPr b="0" i="0" sz="1300" u="non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Helvetica Neue"/>
              <a:buNone/>
            </a:pPr>
            <a:r>
              <a:rPr b="0" i="0" lang="en-US" sz="2400" u="none">
                <a:solidFill>
                  <a:srgbClr val="000000"/>
                </a:solidFill>
                <a:latin typeface="Helvetica Neue"/>
                <a:ea typeface="Helvetica Neue"/>
                <a:cs typeface="Helvetica Neue"/>
                <a:sym typeface="Helvetica Neue"/>
              </a:rPr>
              <a:t>II Kings 9:1: And Elisha the prophet called one of the children of the prophets, and said unto him, </a:t>
            </a:r>
            <a:r>
              <a:rPr b="1" i="0" lang="en-US" sz="2400" u="none">
                <a:solidFill>
                  <a:srgbClr val="9C0000"/>
                </a:solidFill>
                <a:latin typeface="Helvetica Neue"/>
                <a:ea typeface="Helvetica Neue"/>
                <a:cs typeface="Helvetica Neue"/>
                <a:sym typeface="Helvetica Neue"/>
              </a:rPr>
              <a:t>Gird</a:t>
            </a:r>
            <a:r>
              <a:rPr b="0" i="0" lang="en-US" sz="2400" u="none">
                <a:solidFill>
                  <a:srgbClr val="000000"/>
                </a:solidFill>
                <a:latin typeface="Helvetica Neue"/>
                <a:ea typeface="Helvetica Neue"/>
                <a:cs typeface="Helvetica Neue"/>
                <a:sym typeface="Helvetica Neue"/>
              </a:rPr>
              <a:t> </a:t>
            </a:r>
            <a:r>
              <a:rPr b="1" i="0" lang="en-US" sz="2400" u="none">
                <a:solidFill>
                  <a:srgbClr val="9C0000"/>
                </a:solidFill>
                <a:latin typeface="Helvetica Neue"/>
                <a:ea typeface="Helvetica Neue"/>
                <a:cs typeface="Helvetica Neue"/>
                <a:sym typeface="Helvetica Neue"/>
              </a:rPr>
              <a:t>up</a:t>
            </a:r>
            <a:r>
              <a:rPr b="0" i="0" lang="en-US" sz="2400" u="none">
                <a:solidFill>
                  <a:srgbClr val="000000"/>
                </a:solidFill>
                <a:latin typeface="Helvetica Neue"/>
                <a:ea typeface="Helvetica Neue"/>
                <a:cs typeface="Helvetica Neue"/>
                <a:sym typeface="Helvetica Neue"/>
              </a:rPr>
              <a:t> thy loins, and take this box of oil in thine hand, and go to Ramoth–gilead:</a:t>
            </a:r>
            <a:endParaRPr/>
          </a:p>
          <a:p>
            <a:pPr indent="0" lvl="0" marL="0" marR="0" rtl="0" algn="l">
              <a:lnSpc>
                <a:spcPct val="100000"/>
              </a:lnSpc>
              <a:spcBef>
                <a:spcPts val="0"/>
              </a:spcBef>
              <a:spcAft>
                <a:spcPts val="0"/>
              </a:spcAft>
              <a:buClr>
                <a:srgbClr val="004F75"/>
              </a:buClr>
              <a:buSzPts val="1300"/>
              <a:buFont typeface="Permanent Marker"/>
              <a:buNone/>
            </a:pPr>
            <a:r>
              <a:t/>
            </a:r>
            <a:endParaRPr b="0" i="0" sz="1300" u="non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Helvetica Neue"/>
              <a:buNone/>
            </a:pPr>
            <a:r>
              <a:rPr b="0" i="0" lang="en-US" sz="2400" u="none">
                <a:solidFill>
                  <a:srgbClr val="000000"/>
                </a:solidFill>
                <a:latin typeface="Helvetica Neue"/>
                <a:ea typeface="Helvetica Neue"/>
                <a:cs typeface="Helvetica Neue"/>
                <a:sym typeface="Helvetica Neue"/>
              </a:rPr>
              <a:t>Job 38:3: </a:t>
            </a:r>
            <a:r>
              <a:rPr b="1" i="0" lang="en-US" sz="2400" u="none">
                <a:solidFill>
                  <a:srgbClr val="9C0000"/>
                </a:solidFill>
                <a:latin typeface="Helvetica Neue"/>
                <a:ea typeface="Helvetica Neue"/>
                <a:cs typeface="Helvetica Neue"/>
                <a:sym typeface="Helvetica Neue"/>
              </a:rPr>
              <a:t>Gird</a:t>
            </a:r>
            <a:r>
              <a:rPr b="0" i="0" lang="en-US" sz="2400" u="none">
                <a:solidFill>
                  <a:srgbClr val="000000"/>
                </a:solidFill>
                <a:latin typeface="Helvetica Neue"/>
                <a:ea typeface="Helvetica Neue"/>
                <a:cs typeface="Helvetica Neue"/>
                <a:sym typeface="Helvetica Neue"/>
              </a:rPr>
              <a:t> </a:t>
            </a:r>
            <a:r>
              <a:rPr b="1" i="0" lang="en-US" sz="2400" u="none">
                <a:solidFill>
                  <a:srgbClr val="9C0000"/>
                </a:solidFill>
                <a:latin typeface="Helvetica Neue"/>
                <a:ea typeface="Helvetica Neue"/>
                <a:cs typeface="Helvetica Neue"/>
                <a:sym typeface="Helvetica Neue"/>
              </a:rPr>
              <a:t>up</a:t>
            </a:r>
            <a:r>
              <a:rPr b="0" i="0" lang="en-US" sz="2400" u="none">
                <a:solidFill>
                  <a:srgbClr val="000000"/>
                </a:solidFill>
                <a:latin typeface="Helvetica Neue"/>
                <a:ea typeface="Helvetica Neue"/>
                <a:cs typeface="Helvetica Neue"/>
                <a:sym typeface="Helvetica Neue"/>
              </a:rPr>
              <a:t> now thy loins like a man; for I will demand of thee, and answer thou me.</a:t>
            </a:r>
            <a:endParaRPr/>
          </a:p>
          <a:p>
            <a:pPr indent="0" lvl="0" marL="0" marR="0" rtl="0" algn="l">
              <a:lnSpc>
                <a:spcPct val="100000"/>
              </a:lnSpc>
              <a:spcBef>
                <a:spcPts val="0"/>
              </a:spcBef>
              <a:spcAft>
                <a:spcPts val="0"/>
              </a:spcAft>
              <a:buClr>
                <a:srgbClr val="004F75"/>
              </a:buClr>
              <a:buSzPts val="1300"/>
              <a:buFont typeface="Permanent Marker"/>
              <a:buNone/>
            </a:pPr>
            <a:r>
              <a:t/>
            </a:r>
            <a:endParaRPr b="0" i="0" sz="1300" u="non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Helvetica Neue"/>
              <a:buNone/>
            </a:pPr>
            <a:r>
              <a:rPr b="0" i="0" lang="en-US" sz="2400" u="none">
                <a:solidFill>
                  <a:srgbClr val="000000"/>
                </a:solidFill>
                <a:latin typeface="Helvetica Neue"/>
                <a:ea typeface="Helvetica Neue"/>
                <a:cs typeface="Helvetica Neue"/>
                <a:sym typeface="Helvetica Neue"/>
              </a:rPr>
              <a:t>Job 40:7: </a:t>
            </a:r>
            <a:r>
              <a:rPr b="1" i="0" lang="en-US" sz="2400" u="none">
                <a:solidFill>
                  <a:srgbClr val="9C0000"/>
                </a:solidFill>
                <a:latin typeface="Helvetica Neue"/>
                <a:ea typeface="Helvetica Neue"/>
                <a:cs typeface="Helvetica Neue"/>
                <a:sym typeface="Helvetica Neue"/>
              </a:rPr>
              <a:t>Gird</a:t>
            </a:r>
            <a:r>
              <a:rPr b="0" i="0" lang="en-US" sz="2400" u="none">
                <a:solidFill>
                  <a:srgbClr val="000000"/>
                </a:solidFill>
                <a:latin typeface="Helvetica Neue"/>
                <a:ea typeface="Helvetica Neue"/>
                <a:cs typeface="Helvetica Neue"/>
                <a:sym typeface="Helvetica Neue"/>
              </a:rPr>
              <a:t> </a:t>
            </a:r>
            <a:r>
              <a:rPr b="1" i="0" lang="en-US" sz="2400" u="none">
                <a:solidFill>
                  <a:srgbClr val="9C0000"/>
                </a:solidFill>
                <a:latin typeface="Helvetica Neue"/>
                <a:ea typeface="Helvetica Neue"/>
                <a:cs typeface="Helvetica Neue"/>
                <a:sym typeface="Helvetica Neue"/>
              </a:rPr>
              <a:t>up</a:t>
            </a:r>
            <a:r>
              <a:rPr b="0" i="0" lang="en-US" sz="2400" u="none">
                <a:solidFill>
                  <a:srgbClr val="000000"/>
                </a:solidFill>
                <a:latin typeface="Helvetica Neue"/>
                <a:ea typeface="Helvetica Neue"/>
                <a:cs typeface="Helvetica Neue"/>
                <a:sym typeface="Helvetica Neue"/>
              </a:rPr>
              <a:t> thy loins now like a man: I will demand of thee, and declare thou unto me.</a:t>
            </a:r>
            <a:endParaRPr/>
          </a:p>
          <a:p>
            <a:pPr indent="0" lvl="0" marL="0" marR="0" rtl="0" algn="l">
              <a:lnSpc>
                <a:spcPct val="100000"/>
              </a:lnSpc>
              <a:spcBef>
                <a:spcPts val="0"/>
              </a:spcBef>
              <a:spcAft>
                <a:spcPts val="0"/>
              </a:spcAft>
              <a:buClr>
                <a:srgbClr val="004F75"/>
              </a:buClr>
              <a:buSzPts val="1300"/>
              <a:buFont typeface="Permanent Marker"/>
              <a:buNone/>
            </a:pPr>
            <a:r>
              <a:t/>
            </a:r>
            <a:endParaRPr b="0" i="0" sz="1300" u="non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Helvetica Neue"/>
              <a:buNone/>
            </a:pPr>
            <a:r>
              <a:rPr b="0" i="0" lang="en-US" sz="2400" u="none">
                <a:solidFill>
                  <a:srgbClr val="000000"/>
                </a:solidFill>
                <a:latin typeface="Helvetica Neue"/>
                <a:ea typeface="Helvetica Neue"/>
                <a:cs typeface="Helvetica Neue"/>
                <a:sym typeface="Helvetica Neue"/>
              </a:rPr>
              <a:t>Jeremiah 1:17:</a:t>
            </a:r>
            <a:r>
              <a:rPr b="0" i="0" lang="en-US" sz="1400" u="none">
                <a:solidFill>
                  <a:srgbClr val="000000"/>
                </a:solidFill>
                <a:latin typeface="Helvetica Neue"/>
                <a:ea typeface="Helvetica Neue"/>
                <a:cs typeface="Helvetica Neue"/>
                <a:sym typeface="Helvetica Neue"/>
              </a:rPr>
              <a:t> </a:t>
            </a:r>
            <a:r>
              <a:rPr b="0" i="0" lang="en-US" sz="2400" u="none">
                <a:solidFill>
                  <a:srgbClr val="000000"/>
                </a:solidFill>
                <a:latin typeface="Helvetica Neue"/>
                <a:ea typeface="Helvetica Neue"/>
                <a:cs typeface="Helvetica Neue"/>
                <a:sym typeface="Helvetica Neue"/>
              </a:rPr>
              <a:t>Thou therefore </a:t>
            </a:r>
            <a:r>
              <a:rPr b="1" i="0" lang="en-US" sz="2400" u="none">
                <a:solidFill>
                  <a:srgbClr val="9C0000"/>
                </a:solidFill>
                <a:latin typeface="Helvetica Neue"/>
                <a:ea typeface="Helvetica Neue"/>
                <a:cs typeface="Helvetica Neue"/>
                <a:sym typeface="Helvetica Neue"/>
              </a:rPr>
              <a:t>gird</a:t>
            </a:r>
            <a:r>
              <a:rPr b="0" i="0" lang="en-US" sz="2400" u="none">
                <a:solidFill>
                  <a:srgbClr val="000000"/>
                </a:solidFill>
                <a:latin typeface="Helvetica Neue"/>
                <a:ea typeface="Helvetica Neue"/>
                <a:cs typeface="Helvetica Neue"/>
                <a:sym typeface="Helvetica Neue"/>
              </a:rPr>
              <a:t> </a:t>
            </a:r>
            <a:r>
              <a:rPr b="1" i="0" lang="en-US" sz="2400" u="none">
                <a:solidFill>
                  <a:srgbClr val="9C0000"/>
                </a:solidFill>
                <a:latin typeface="Helvetica Neue"/>
                <a:ea typeface="Helvetica Neue"/>
                <a:cs typeface="Helvetica Neue"/>
                <a:sym typeface="Helvetica Neue"/>
              </a:rPr>
              <a:t>up</a:t>
            </a:r>
            <a:r>
              <a:rPr b="0" i="0" lang="en-US" sz="2400" u="none">
                <a:solidFill>
                  <a:srgbClr val="000000"/>
                </a:solidFill>
                <a:latin typeface="Helvetica Neue"/>
                <a:ea typeface="Helvetica Neue"/>
                <a:cs typeface="Helvetica Neue"/>
                <a:sym typeface="Helvetica Neue"/>
              </a:rPr>
              <a:t> thy loins, and arise, and speak unto them all that I command thee: be not dismayed at their faces, lest I confound thee before them.</a:t>
            </a:r>
            <a:endParaRPr/>
          </a:p>
        </p:txBody>
      </p:sp>
      <p:sp>
        <p:nvSpPr>
          <p:cNvPr id="746" name="Google Shape;746;p36"/>
          <p:cNvSpPr txBox="1"/>
          <p:nvPr/>
        </p:nvSpPr>
        <p:spPr>
          <a:xfrm>
            <a:off x="2997200" y="7296150"/>
            <a:ext cx="7010400" cy="1574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a:solidFill>
                  <a:srgbClr val="000000"/>
                </a:solidFill>
                <a:latin typeface="Helvetica Neue"/>
                <a:ea typeface="Helvetica Neue"/>
                <a:cs typeface="Helvetica Neue"/>
                <a:sym typeface="Helvetica Neue"/>
              </a:rPr>
              <a:t>I Peter 1:13: Wherefore </a:t>
            </a:r>
            <a:r>
              <a:rPr b="1" i="0" lang="en-US" sz="2400" u="none">
                <a:solidFill>
                  <a:srgbClr val="9C0000"/>
                </a:solidFill>
                <a:latin typeface="Helvetica Neue"/>
                <a:ea typeface="Helvetica Neue"/>
                <a:cs typeface="Helvetica Neue"/>
                <a:sym typeface="Helvetica Neue"/>
              </a:rPr>
              <a:t>gird</a:t>
            </a:r>
            <a:r>
              <a:rPr b="0" i="0" lang="en-US" sz="2400" u="none">
                <a:solidFill>
                  <a:srgbClr val="000000"/>
                </a:solidFill>
                <a:latin typeface="Helvetica Neue"/>
                <a:ea typeface="Helvetica Neue"/>
                <a:cs typeface="Helvetica Neue"/>
                <a:sym typeface="Helvetica Neue"/>
              </a:rPr>
              <a:t> </a:t>
            </a:r>
            <a:r>
              <a:rPr b="1" i="0" lang="en-US" sz="2400" u="none">
                <a:solidFill>
                  <a:srgbClr val="9C0000"/>
                </a:solidFill>
                <a:latin typeface="Helvetica Neue"/>
                <a:ea typeface="Helvetica Neue"/>
                <a:cs typeface="Helvetica Neue"/>
                <a:sym typeface="Helvetica Neue"/>
              </a:rPr>
              <a:t>up</a:t>
            </a:r>
            <a:r>
              <a:rPr b="0" i="0" lang="en-US" sz="2400" u="none">
                <a:solidFill>
                  <a:srgbClr val="000000"/>
                </a:solidFill>
                <a:latin typeface="Helvetica Neue"/>
                <a:ea typeface="Helvetica Neue"/>
                <a:cs typeface="Helvetica Neue"/>
                <a:sym typeface="Helvetica Neue"/>
              </a:rPr>
              <a:t> the loins of your mind, be sober, and hope to the end for the grace that is to be brought unto you at the revelation of Jesus Christ;</a:t>
            </a:r>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0" name="Shape 750"/>
        <p:cNvGrpSpPr/>
        <p:nvPr/>
      </p:nvGrpSpPr>
      <p:grpSpPr>
        <a:xfrm>
          <a:off x="0" y="0"/>
          <a:ext cx="0" cy="0"/>
          <a:chOff x="0" y="0"/>
          <a:chExt cx="0" cy="0"/>
        </a:xfrm>
      </p:grpSpPr>
      <p:grpSp>
        <p:nvGrpSpPr>
          <p:cNvPr id="751" name="Google Shape;751;p37"/>
          <p:cNvGrpSpPr/>
          <p:nvPr/>
        </p:nvGrpSpPr>
        <p:grpSpPr>
          <a:xfrm>
            <a:off x="-10909300" y="-1714500"/>
            <a:ext cx="34823399" cy="11466512"/>
            <a:chOff x="0" y="0"/>
            <a:chExt cx="2742" cy="903"/>
          </a:xfrm>
        </p:grpSpPr>
        <p:pic>
          <p:nvPicPr>
            <p:cNvPr descr="dots-line-cropped.tiff" id="752" name="Google Shape;752;p37"/>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753" name="Google Shape;753;p37"/>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754" name="Google Shape;754;p37"/>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755" name="Google Shape;755;p37"/>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756" name="Google Shape;756;p37"/>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757" name="Google Shape;757;p37"/>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758" name="Google Shape;758;p37"/>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759" name="Google Shape;759;p37"/>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760" name="Google Shape;760;p37"/>
          <p:cNvSpPr txBox="1"/>
          <p:nvPr/>
        </p:nvSpPr>
        <p:spPr>
          <a:xfrm>
            <a:off x="711200" y="2298700"/>
            <a:ext cx="11379200" cy="3784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1445"/>
              </a:buClr>
              <a:buSzPts val="4800"/>
              <a:buFont typeface="Helvetica Neue"/>
              <a:buNone/>
            </a:pPr>
            <a:r>
              <a:rPr b="1" i="0" lang="en-US" sz="4800" u="none">
                <a:solidFill>
                  <a:srgbClr val="001445"/>
                </a:solidFill>
                <a:latin typeface="Helvetica Neue"/>
                <a:ea typeface="Helvetica Neue"/>
                <a:cs typeface="Helvetica Neue"/>
                <a:sym typeface="Helvetica Neue"/>
              </a:rPr>
              <a:t>ANY GARMENT THAT SHOWS A SEPARATION OF THE LEGS ABOVE THE KNEE IS IMMODEST APPAREL FOR A GODLY WOMAN. GOD DOES NOT APPROVE OF IT!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4" name="Shape 764"/>
        <p:cNvGrpSpPr/>
        <p:nvPr/>
      </p:nvGrpSpPr>
      <p:grpSpPr>
        <a:xfrm>
          <a:off x="0" y="0"/>
          <a:ext cx="0" cy="0"/>
          <a:chOff x="0" y="0"/>
          <a:chExt cx="0" cy="0"/>
        </a:xfrm>
      </p:grpSpPr>
      <p:grpSp>
        <p:nvGrpSpPr>
          <p:cNvPr id="765" name="Google Shape;765;p38"/>
          <p:cNvGrpSpPr/>
          <p:nvPr/>
        </p:nvGrpSpPr>
        <p:grpSpPr>
          <a:xfrm>
            <a:off x="-622300" y="-577851"/>
            <a:ext cx="13970000" cy="13968413"/>
            <a:chOff x="0" y="0"/>
            <a:chExt cx="1100" cy="1100"/>
          </a:xfrm>
        </p:grpSpPr>
        <p:pic>
          <p:nvPicPr>
            <p:cNvPr descr="dash-line.tiff" id="766" name="Google Shape;766;p38"/>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767" name="Google Shape;767;p38"/>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768" name="Google Shape;768;p38"/>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769" name="Google Shape;769;p38"/>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770" name="Google Shape;770;p38"/>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771" name="Google Shape;771;p38"/>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772" name="Google Shape;772;p38"/>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773" name="Google Shape;773;p38"/>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774" name="Google Shape;774;p38"/>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775" name="Google Shape;775;p38"/>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470D00"/>
              </a:buClr>
              <a:buSzPts val="2400"/>
              <a:buFont typeface="Verdana"/>
              <a:buNone/>
            </a:pPr>
            <a:r>
              <a:rPr b="1" i="0" lang="en-US" sz="2400" u="none">
                <a:solidFill>
                  <a:srgbClr val="470D00"/>
                </a:solidFill>
                <a:latin typeface="Verdana"/>
                <a:ea typeface="Verdana"/>
                <a:cs typeface="Verdana"/>
                <a:sym typeface="Verdana"/>
              </a:rPr>
              <a:t>Deuteronomy 22:5</a:t>
            </a:r>
            <a:br>
              <a:rPr b="1" i="0" lang="en-US" sz="2400" u="none">
                <a:solidFill>
                  <a:srgbClr val="470D00"/>
                </a:solidFill>
                <a:latin typeface="Verdana"/>
                <a:ea typeface="Verdana"/>
                <a:cs typeface="Verdana"/>
                <a:sym typeface="Verdana"/>
              </a:rPr>
            </a:br>
            <a:r>
              <a:rPr b="0" i="0" lang="en-US" sz="1200" u="none">
                <a:solidFill>
                  <a:srgbClr val="470D00"/>
                </a:solidFill>
                <a:latin typeface="Verdana"/>
                <a:ea typeface="Verdana"/>
                <a:cs typeface="Verdana"/>
                <a:sym typeface="Verdana"/>
              </a:rPr>
              <a:t>King James Version (KJV)</a:t>
            </a:r>
            <a:br>
              <a:rPr b="0" i="0" lang="en-US" sz="1200" u="none">
                <a:solidFill>
                  <a:srgbClr val="470D00"/>
                </a:solidFill>
                <a:latin typeface="Verdana"/>
                <a:ea typeface="Verdana"/>
                <a:cs typeface="Verdana"/>
                <a:sym typeface="Verdana"/>
              </a:rPr>
            </a:br>
            <a:r>
              <a:rPr b="0" i="0" lang="en-US" sz="2600" u="none">
                <a:solidFill>
                  <a:srgbClr val="000000"/>
                </a:solidFill>
                <a:latin typeface="Verdana"/>
                <a:ea typeface="Verdana"/>
                <a:cs typeface="Verdana"/>
                <a:sym typeface="Verdana"/>
              </a:rPr>
              <a:t>The woman shall not wear that which pertaineth unto a man, neither shall a man put on a woman's garment: for all that do so are </a:t>
            </a:r>
            <a:r>
              <a:rPr b="1" i="0" lang="en-US" sz="2600" u="sng">
                <a:solidFill>
                  <a:srgbClr val="000000"/>
                </a:solidFill>
                <a:latin typeface="Verdana"/>
                <a:ea typeface="Verdana"/>
                <a:cs typeface="Verdana"/>
                <a:sym typeface="Verdana"/>
              </a:rPr>
              <a:t>abomination unto the LORD</a:t>
            </a:r>
            <a:r>
              <a:rPr b="0" i="0" lang="en-US" sz="2600" u="none">
                <a:solidFill>
                  <a:srgbClr val="000000"/>
                </a:solidFill>
                <a:latin typeface="Verdana"/>
                <a:ea typeface="Verdana"/>
                <a:cs typeface="Verdana"/>
                <a:sym typeface="Verdana"/>
              </a:rPr>
              <a:t> thy God.</a:t>
            </a:r>
            <a:endParaRPr/>
          </a:p>
        </p:txBody>
      </p:sp>
      <p:sp>
        <p:nvSpPr>
          <p:cNvPr id="776" name="Google Shape;776;p38"/>
          <p:cNvSpPr txBox="1"/>
          <p:nvPr>
            <p:ph idx="1" type="body"/>
          </p:nvPr>
        </p:nvSpPr>
        <p:spPr>
          <a:xfrm>
            <a:off x="1422400" y="2476500"/>
            <a:ext cx="10464800" cy="5715000"/>
          </a:xfrm>
          <a:prstGeom prst="rect">
            <a:avLst/>
          </a:prstGeom>
          <a:noFill/>
          <a:ln>
            <a:noFill/>
          </a:ln>
        </p:spPr>
        <p:txBody>
          <a:bodyPr anchorCtr="0" anchor="ctr" bIns="50800" lIns="50800" spcFirstLastPara="1" rIns="50800" wrap="square" tIns="50800">
            <a:noAutofit/>
          </a:bodyPr>
          <a:lstStyle/>
          <a:p>
            <a:pPr indent="-404812" lvl="0" marL="404812" rtl="0" algn="l">
              <a:lnSpc>
                <a:spcPct val="100000"/>
              </a:lnSpc>
              <a:spcBef>
                <a:spcPts val="0"/>
              </a:spcBef>
              <a:spcAft>
                <a:spcPts val="0"/>
              </a:spcAft>
              <a:buClr>
                <a:srgbClr val="004F75"/>
              </a:buClr>
              <a:buSzPts val="2750"/>
              <a:buFont typeface="Georgia"/>
              <a:buChar char="•"/>
            </a:pPr>
            <a:r>
              <a:rPr b="0" i="0" lang="en-US" sz="5500" u="none">
                <a:solidFill>
                  <a:srgbClr val="004F75"/>
                </a:solidFill>
                <a:latin typeface="Georgia"/>
                <a:ea typeface="Georgia"/>
                <a:cs typeface="Georgia"/>
                <a:sym typeface="Georgia"/>
              </a:rPr>
              <a:t>AN ABOMINATION UNTO THE LORD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0" name="Shape 780"/>
        <p:cNvGrpSpPr/>
        <p:nvPr/>
      </p:nvGrpSpPr>
      <p:grpSpPr>
        <a:xfrm>
          <a:off x="0" y="0"/>
          <a:ext cx="0" cy="0"/>
          <a:chOff x="0" y="0"/>
          <a:chExt cx="0" cy="0"/>
        </a:xfrm>
      </p:grpSpPr>
      <p:grpSp>
        <p:nvGrpSpPr>
          <p:cNvPr id="781" name="Google Shape;781;p39"/>
          <p:cNvGrpSpPr/>
          <p:nvPr/>
        </p:nvGrpSpPr>
        <p:grpSpPr>
          <a:xfrm>
            <a:off x="-10909300" y="-1714500"/>
            <a:ext cx="34823399" cy="11466512"/>
            <a:chOff x="0" y="0"/>
            <a:chExt cx="2742" cy="903"/>
          </a:xfrm>
        </p:grpSpPr>
        <p:pic>
          <p:nvPicPr>
            <p:cNvPr descr="dots-line-cropped.tiff" id="782" name="Google Shape;782;p39"/>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783" name="Google Shape;783;p39"/>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784" name="Google Shape;784;p39"/>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785" name="Google Shape;785;p39"/>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786" name="Google Shape;786;p39"/>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787" name="Google Shape;787;p39"/>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788" name="Google Shape;788;p39"/>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789" name="Google Shape;789;p39"/>
            <p:cNvPicPr preferRelativeResize="0"/>
            <p:nvPr/>
          </p:nvPicPr>
          <p:blipFill rotWithShape="1">
            <a:blip r:embed="rId7">
              <a:alphaModFix/>
            </a:blip>
            <a:srcRect b="0" l="0" r="0" t="0"/>
            <a:stretch/>
          </p:blipFill>
          <p:spPr>
            <a:xfrm>
              <a:off x="1813" y="175"/>
              <a:ext cx="25" cy="678"/>
            </a:xfrm>
            <a:prstGeom prst="rect">
              <a:avLst/>
            </a:prstGeom>
            <a:noFill/>
            <a:ln>
              <a:noFill/>
            </a:ln>
          </p:spPr>
        </p:pic>
      </p:grpSp>
      <p:pic>
        <p:nvPicPr>
          <p:cNvPr descr="ABOMINATION LIST.png" id="790" name="Google Shape;790;p39"/>
          <p:cNvPicPr preferRelativeResize="0"/>
          <p:nvPr/>
        </p:nvPicPr>
        <p:blipFill rotWithShape="1">
          <a:blip r:embed="rId8">
            <a:alphaModFix/>
          </a:blip>
          <a:srcRect b="0" l="0" r="0" t="0"/>
          <a:stretch/>
        </p:blipFill>
        <p:spPr>
          <a:xfrm>
            <a:off x="1016000" y="1320800"/>
            <a:ext cx="10985500" cy="71120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grpSp>
        <p:nvGrpSpPr>
          <p:cNvPr id="247" name="Google Shape;247;p4"/>
          <p:cNvGrpSpPr/>
          <p:nvPr/>
        </p:nvGrpSpPr>
        <p:grpSpPr>
          <a:xfrm>
            <a:off x="184150" y="-685800"/>
            <a:ext cx="13760449" cy="10702925"/>
            <a:chOff x="0" y="0"/>
            <a:chExt cx="1084" cy="843"/>
          </a:xfrm>
        </p:grpSpPr>
        <p:pic>
          <p:nvPicPr>
            <p:cNvPr descr="dots_curvy_2-line.tiff" id="248" name="Google Shape;248;p4"/>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249" name="Google Shape;249;p4"/>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250" name="Google Shape;250;p4"/>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251" name="Google Shape;251;p4"/>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252" name="Google Shape;252;p4"/>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253" name="Google Shape;253;p4"/>
          <p:cNvSpPr txBox="1"/>
          <p:nvPr>
            <p:ph type="title"/>
          </p:nvPr>
        </p:nvSpPr>
        <p:spPr>
          <a:xfrm>
            <a:off x="1270000" y="3148012"/>
            <a:ext cx="10464800" cy="38608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6800"/>
              <a:buFont typeface="Helvetica Neue"/>
              <a:buNone/>
            </a:pPr>
            <a:r>
              <a:rPr b="0" i="0" lang="en-US" sz="6800" u="none">
                <a:solidFill>
                  <a:srgbClr val="1F1F1F"/>
                </a:solidFill>
                <a:latin typeface="Helvetica Neue"/>
                <a:ea typeface="Helvetica Neue"/>
                <a:cs typeface="Helvetica Neue"/>
                <a:sym typeface="Helvetica Neue"/>
              </a:rPr>
              <a:t>MEN ARE STIMULATED BY SIGHT</a:t>
            </a:r>
            <a:endParaRPr/>
          </a:p>
        </p:txBody>
      </p:sp>
      <p:sp>
        <p:nvSpPr>
          <p:cNvPr id="254" name="Google Shape;254;p4"/>
          <p:cNvSpPr txBox="1"/>
          <p:nvPr/>
        </p:nvSpPr>
        <p:spPr>
          <a:xfrm>
            <a:off x="825500" y="484187"/>
            <a:ext cx="11772900" cy="22987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2400"/>
              <a:buFont typeface="Verdana"/>
              <a:buNone/>
            </a:pPr>
            <a:r>
              <a:rPr b="1" i="0" lang="en-US" sz="2400" u="none" cap="none" strike="noStrike">
                <a:solidFill>
                  <a:srgbClr val="470D00"/>
                </a:solidFill>
                <a:latin typeface="Verdana"/>
                <a:ea typeface="Verdana"/>
                <a:cs typeface="Verdana"/>
                <a:sym typeface="Verdana"/>
              </a:rPr>
              <a:t>Matthew 5:28</a:t>
            </a:r>
            <a:endParaRPr/>
          </a:p>
          <a:p>
            <a:pPr indent="0" lvl="0" marL="0" marR="0" rtl="0" algn="l">
              <a:lnSpc>
                <a:spcPct val="100000"/>
              </a:lnSpc>
              <a:spcBef>
                <a:spcPts val="0"/>
              </a:spcBef>
              <a:spcAft>
                <a:spcPts val="0"/>
              </a:spcAft>
              <a:buClr>
                <a:srgbClr val="470D00"/>
              </a:buClr>
              <a:buSzPts val="2400"/>
              <a:buFont typeface="Verdana"/>
              <a:buNone/>
            </a:pPr>
            <a:r>
              <a:rPr b="0" i="0" lang="en-US" sz="2400" u="none" cap="none" strike="noStrike">
                <a:solidFill>
                  <a:srgbClr val="470D00"/>
                </a:solidFill>
                <a:latin typeface="Verdana"/>
                <a:ea typeface="Verdana"/>
                <a:cs typeface="Verdana"/>
                <a:sym typeface="Verdana"/>
              </a:rPr>
              <a:t>King James Version (KJV)</a:t>
            </a:r>
            <a:endParaRPr/>
          </a:p>
          <a:p>
            <a:pPr indent="0" lvl="0" marL="0" marR="0" rtl="0" algn="l">
              <a:lnSpc>
                <a:spcPct val="100000"/>
              </a:lnSpc>
              <a:spcBef>
                <a:spcPts val="1600"/>
              </a:spcBef>
              <a:spcAft>
                <a:spcPts val="0"/>
              </a:spcAft>
              <a:buClr>
                <a:srgbClr val="000000"/>
              </a:buClr>
              <a:buSzPts val="3200"/>
              <a:buFont typeface="Verdana"/>
              <a:buNone/>
            </a:pPr>
            <a:r>
              <a:rPr b="0" i="0" lang="en-US" sz="3200" u="none" cap="none" strike="noStrike">
                <a:solidFill>
                  <a:srgbClr val="000000"/>
                </a:solidFill>
                <a:latin typeface="Verdana"/>
                <a:ea typeface="Verdana"/>
                <a:cs typeface="Verdana"/>
                <a:sym typeface="Verdana"/>
              </a:rPr>
              <a:t> But I say unto you, That whosoever </a:t>
            </a:r>
            <a:r>
              <a:rPr b="1" i="0" lang="en-US" sz="3200" u="sng" cap="none" strike="noStrike">
                <a:solidFill>
                  <a:srgbClr val="000000"/>
                </a:solidFill>
                <a:latin typeface="Verdana"/>
                <a:ea typeface="Verdana"/>
                <a:cs typeface="Verdana"/>
                <a:sym typeface="Verdana"/>
              </a:rPr>
              <a:t>looketh on a woman</a:t>
            </a:r>
            <a:r>
              <a:rPr b="0" i="0" lang="en-US" sz="3200" u="none" cap="none" strike="noStrike">
                <a:solidFill>
                  <a:srgbClr val="000000"/>
                </a:solidFill>
                <a:latin typeface="Verdana"/>
                <a:ea typeface="Verdana"/>
                <a:cs typeface="Verdana"/>
                <a:sym typeface="Verdana"/>
              </a:rPr>
              <a:t> to lust after her hath committed adultery with her already in his heart.</a:t>
            </a:r>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4" name="Shape 794"/>
        <p:cNvGrpSpPr/>
        <p:nvPr/>
      </p:nvGrpSpPr>
      <p:grpSpPr>
        <a:xfrm>
          <a:off x="0" y="0"/>
          <a:ext cx="0" cy="0"/>
          <a:chOff x="0" y="0"/>
          <a:chExt cx="0" cy="0"/>
        </a:xfrm>
      </p:grpSpPr>
      <p:grpSp>
        <p:nvGrpSpPr>
          <p:cNvPr id="795" name="Google Shape;795;p40"/>
          <p:cNvGrpSpPr/>
          <p:nvPr/>
        </p:nvGrpSpPr>
        <p:grpSpPr>
          <a:xfrm>
            <a:off x="-10909300" y="-1714500"/>
            <a:ext cx="34823399" cy="11466512"/>
            <a:chOff x="0" y="0"/>
            <a:chExt cx="2742" cy="903"/>
          </a:xfrm>
        </p:grpSpPr>
        <p:pic>
          <p:nvPicPr>
            <p:cNvPr descr="dots-line-cropped.tiff" id="796" name="Google Shape;796;p40"/>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797" name="Google Shape;797;p40"/>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798" name="Google Shape;798;p40"/>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799" name="Google Shape;799;p40"/>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800" name="Google Shape;800;p40"/>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801" name="Google Shape;801;p40"/>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802" name="Google Shape;802;p40"/>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803" name="Google Shape;803;p40"/>
            <p:cNvPicPr preferRelativeResize="0"/>
            <p:nvPr/>
          </p:nvPicPr>
          <p:blipFill rotWithShape="1">
            <a:blip r:embed="rId7">
              <a:alphaModFix/>
            </a:blip>
            <a:srcRect b="0" l="0" r="0" t="0"/>
            <a:stretch/>
          </p:blipFill>
          <p:spPr>
            <a:xfrm>
              <a:off x="1813" y="175"/>
              <a:ext cx="25" cy="678"/>
            </a:xfrm>
            <a:prstGeom prst="rect">
              <a:avLst/>
            </a:prstGeom>
            <a:noFill/>
            <a:ln>
              <a:noFill/>
            </a:ln>
          </p:spPr>
        </p:pic>
      </p:grpSp>
      <p:pic>
        <p:nvPicPr>
          <p:cNvPr descr="JEWISH LAW.png" id="804" name="Google Shape;804;p40"/>
          <p:cNvPicPr preferRelativeResize="0"/>
          <p:nvPr/>
        </p:nvPicPr>
        <p:blipFill rotWithShape="1">
          <a:blip r:embed="rId8">
            <a:alphaModFix/>
          </a:blip>
          <a:srcRect b="0" l="0" r="0" t="0"/>
          <a:stretch/>
        </p:blipFill>
        <p:spPr>
          <a:xfrm>
            <a:off x="990600" y="2235200"/>
            <a:ext cx="11036300" cy="5283200"/>
          </a:xfrm>
          <a:prstGeom prst="rect">
            <a:avLst/>
          </a:prstGeom>
          <a:noFill/>
          <a:ln>
            <a:noFill/>
          </a:ln>
        </p:spPr>
      </p:pic>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8" name="Shape 808"/>
        <p:cNvGrpSpPr/>
        <p:nvPr/>
      </p:nvGrpSpPr>
      <p:grpSpPr>
        <a:xfrm>
          <a:off x="0" y="0"/>
          <a:ext cx="0" cy="0"/>
          <a:chOff x="0" y="0"/>
          <a:chExt cx="0" cy="0"/>
        </a:xfrm>
      </p:grpSpPr>
      <p:grpSp>
        <p:nvGrpSpPr>
          <p:cNvPr id="809" name="Google Shape;809;p41"/>
          <p:cNvGrpSpPr/>
          <p:nvPr/>
        </p:nvGrpSpPr>
        <p:grpSpPr>
          <a:xfrm>
            <a:off x="-10909300" y="-1714500"/>
            <a:ext cx="34823399" cy="11466512"/>
            <a:chOff x="0" y="0"/>
            <a:chExt cx="2742" cy="903"/>
          </a:xfrm>
        </p:grpSpPr>
        <p:pic>
          <p:nvPicPr>
            <p:cNvPr descr="dots-line-cropped.tiff" id="810" name="Google Shape;810;p41"/>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811" name="Google Shape;811;p41"/>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812" name="Google Shape;812;p41"/>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813" name="Google Shape;813;p41"/>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814" name="Google Shape;814;p41"/>
            <p:cNvPicPr preferRelativeResize="0"/>
            <p:nvPr/>
          </p:nvPicPr>
          <p:blipFill rotWithShape="1">
            <a:blip r:embed="rId4">
              <a:alphaModFix/>
            </a:blip>
            <a:srcRect b="0" l="0" r="0" t="0"/>
            <a:stretch/>
          </p:blipFill>
          <p:spPr>
            <a:xfrm rot="-5400000">
              <a:off x="456" y="443"/>
              <a:ext cx="903" cy="17"/>
            </a:xfrm>
            <a:prstGeom prst="rect">
              <a:avLst/>
            </a:prstGeom>
            <a:noFill/>
            <a:ln>
              <a:noFill/>
            </a:ln>
          </p:spPr>
        </p:pic>
        <p:pic>
          <p:nvPicPr>
            <p:cNvPr descr="wave-line.tiff" id="815" name="Google Shape;815;p41"/>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816" name="Google Shape;816;p41"/>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817" name="Google Shape;817;p41"/>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818" name="Google Shape;818;p41"/>
          <p:cNvSpPr txBox="1"/>
          <p:nvPr>
            <p:ph type="title"/>
          </p:nvPr>
        </p:nvSpPr>
        <p:spPr>
          <a:xfrm>
            <a:off x="1270000" y="2184400"/>
            <a:ext cx="10541000" cy="4241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2400"/>
              <a:buFont typeface="Verdana"/>
              <a:buNone/>
            </a:pPr>
            <a:r>
              <a:rPr b="1" i="0" lang="en-US" sz="2400" u="none" cap="none" strike="noStrike">
                <a:solidFill>
                  <a:srgbClr val="470D00"/>
                </a:solidFill>
                <a:latin typeface="Verdana"/>
                <a:ea typeface="Verdana"/>
                <a:cs typeface="Verdana"/>
                <a:sym typeface="Verdana"/>
              </a:rPr>
              <a:t>Deuteronomy 22:5</a:t>
            </a:r>
            <a:br>
              <a:rPr b="1" i="0" lang="en-US" sz="2400" u="none" cap="none" strike="noStrike">
                <a:solidFill>
                  <a:srgbClr val="470D00"/>
                </a:solidFill>
                <a:latin typeface="Verdana"/>
                <a:ea typeface="Verdana"/>
                <a:cs typeface="Verdana"/>
                <a:sym typeface="Verdana"/>
              </a:rPr>
            </a:br>
            <a:r>
              <a:rPr b="0" i="0" lang="en-US" sz="1200" u="none" cap="none" strike="noStrike">
                <a:solidFill>
                  <a:srgbClr val="470D00"/>
                </a:solidFill>
                <a:latin typeface="Verdana"/>
                <a:ea typeface="Verdana"/>
                <a:cs typeface="Verdana"/>
                <a:sym typeface="Verdana"/>
              </a:rPr>
              <a:t>King James Version (KJV)</a:t>
            </a:r>
            <a:br>
              <a:rPr b="0" i="0" lang="en-US" sz="1200" u="none" cap="none" strike="noStrike">
                <a:solidFill>
                  <a:srgbClr val="470D00"/>
                </a:solidFill>
                <a:latin typeface="Verdana"/>
                <a:ea typeface="Verdana"/>
                <a:cs typeface="Verdana"/>
                <a:sym typeface="Verdana"/>
              </a:rPr>
            </a:br>
            <a:r>
              <a:rPr b="0" i="0" lang="en-US" sz="3600" u="none" cap="none" strike="noStrike">
                <a:solidFill>
                  <a:srgbClr val="000000"/>
                </a:solidFill>
                <a:latin typeface="Verdana"/>
                <a:ea typeface="Verdana"/>
                <a:cs typeface="Verdana"/>
                <a:sym typeface="Verdana"/>
              </a:rPr>
              <a:t>The woman shall not wear that which pertaineth unto a man</a:t>
            </a:r>
            <a:r>
              <a:rPr b="0" i="0" lang="en-US" sz="3600" u="none" cap="none" strike="noStrike">
                <a:solidFill>
                  <a:srgbClr val="430A1F"/>
                </a:solidFill>
                <a:latin typeface="Verdana"/>
                <a:ea typeface="Verdana"/>
                <a:cs typeface="Verdana"/>
                <a:sym typeface="Verdana"/>
              </a:rPr>
              <a:t>(HEB.”GEBER”-SOLDIER or MAN)</a:t>
            </a:r>
            <a:r>
              <a:rPr b="0" i="0" lang="en-US" sz="3600" u="none" cap="none" strike="noStrike">
                <a:solidFill>
                  <a:srgbClr val="000000"/>
                </a:solidFill>
                <a:latin typeface="Verdana"/>
                <a:ea typeface="Verdana"/>
                <a:cs typeface="Verdana"/>
                <a:sym typeface="Verdana"/>
              </a:rPr>
              <a:t>, neither shall a man </a:t>
            </a:r>
            <a:r>
              <a:rPr b="0" i="0" lang="en-US" sz="3600" u="none" cap="none" strike="noStrike">
                <a:solidFill>
                  <a:srgbClr val="430A1F"/>
                </a:solidFill>
                <a:latin typeface="Verdana"/>
                <a:ea typeface="Verdana"/>
                <a:cs typeface="Verdana"/>
                <a:sym typeface="Verdana"/>
              </a:rPr>
              <a:t>(HEB.”GEBER”-SOLDIER or MAN)</a:t>
            </a:r>
            <a:r>
              <a:rPr b="0" i="0" lang="en-US" sz="3600" u="none" cap="none" strike="noStrike">
                <a:solidFill>
                  <a:srgbClr val="000000"/>
                </a:solidFill>
                <a:latin typeface="Verdana"/>
                <a:ea typeface="Verdana"/>
                <a:cs typeface="Verdana"/>
                <a:sym typeface="Verdana"/>
              </a:rPr>
              <a:t> put on a woman's garment: for all that do so are abomination unto the LORD thy God.</a:t>
            </a:r>
            <a:endParaRPr/>
          </a:p>
        </p:txBody>
      </p:sp>
      <p:sp>
        <p:nvSpPr>
          <p:cNvPr id="819" name="Google Shape;819;p41"/>
          <p:cNvSpPr txBox="1"/>
          <p:nvPr/>
        </p:nvSpPr>
        <p:spPr>
          <a:xfrm>
            <a:off x="788987" y="7137400"/>
            <a:ext cx="11430000" cy="1663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1445"/>
              </a:buClr>
              <a:buSzPts val="3600"/>
              <a:buFont typeface="Georgia"/>
              <a:buNone/>
            </a:pPr>
            <a:r>
              <a:rPr b="0" i="0" lang="en-US" sz="3600" u="none">
                <a:solidFill>
                  <a:srgbClr val="001445"/>
                </a:solidFill>
                <a:latin typeface="Georgia"/>
                <a:ea typeface="Georgia"/>
                <a:cs typeface="Georgia"/>
                <a:sym typeface="Georgia"/>
              </a:rPr>
              <a:t>NO MAJOR BIBLE TRANSLATION USES THE ENGLISH WORD “SOLDIER” TO TRANSLATE “GEBER” EVEN ONCE.</a:t>
            </a:r>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3" name="Shape 823"/>
        <p:cNvGrpSpPr/>
        <p:nvPr/>
      </p:nvGrpSpPr>
      <p:grpSpPr>
        <a:xfrm>
          <a:off x="0" y="0"/>
          <a:ext cx="0" cy="0"/>
          <a:chOff x="0" y="0"/>
          <a:chExt cx="0" cy="0"/>
        </a:xfrm>
      </p:grpSpPr>
      <p:grpSp>
        <p:nvGrpSpPr>
          <p:cNvPr id="824" name="Google Shape;824;p42"/>
          <p:cNvGrpSpPr/>
          <p:nvPr/>
        </p:nvGrpSpPr>
        <p:grpSpPr>
          <a:xfrm>
            <a:off x="184150" y="-685800"/>
            <a:ext cx="13760449" cy="10702925"/>
            <a:chOff x="0" y="0"/>
            <a:chExt cx="1084" cy="843"/>
          </a:xfrm>
        </p:grpSpPr>
        <p:pic>
          <p:nvPicPr>
            <p:cNvPr descr="dots_curvy_2-line.tiff" id="825" name="Google Shape;825;p42"/>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826" name="Google Shape;826;p42"/>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827" name="Google Shape;827;p42"/>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828" name="Google Shape;828;p42"/>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subtitle_low-1.png" id="829" name="Google Shape;829;p42"/>
          <p:cNvPicPr preferRelativeResize="0"/>
          <p:nvPr/>
        </p:nvPicPr>
        <p:blipFill rotWithShape="1">
          <a:blip r:embed="rId8">
            <a:alphaModFix/>
          </a:blip>
          <a:srcRect b="0" l="0" r="0" t="0"/>
          <a:stretch/>
        </p:blipFill>
        <p:spPr>
          <a:xfrm rot="-107999">
            <a:off x="469900" y="5689600"/>
            <a:ext cx="10160000" cy="2540000"/>
          </a:xfrm>
          <a:prstGeom prst="rect">
            <a:avLst/>
          </a:prstGeom>
          <a:noFill/>
          <a:ln>
            <a:noFill/>
          </a:ln>
        </p:spPr>
      </p:pic>
      <p:pic>
        <p:nvPicPr>
          <p:cNvPr descr="Scrapbook_cover_title_low.png" id="830" name="Google Shape;830;p42"/>
          <p:cNvPicPr preferRelativeResize="0"/>
          <p:nvPr/>
        </p:nvPicPr>
        <p:blipFill rotWithShape="1">
          <a:blip r:embed="rId9">
            <a:alphaModFix/>
          </a:blip>
          <a:srcRect b="0" l="0" r="0" t="0"/>
          <a:stretch/>
        </p:blipFill>
        <p:spPr>
          <a:xfrm>
            <a:off x="622300" y="2349500"/>
            <a:ext cx="11760200" cy="4191000"/>
          </a:xfrm>
          <a:prstGeom prst="rect">
            <a:avLst/>
          </a:prstGeom>
          <a:noFill/>
          <a:ln>
            <a:noFill/>
          </a:ln>
        </p:spPr>
      </p:pic>
      <p:sp>
        <p:nvSpPr>
          <p:cNvPr id="831" name="Google Shape;831;p42"/>
          <p:cNvSpPr txBox="1"/>
          <p:nvPr/>
        </p:nvSpPr>
        <p:spPr>
          <a:xfrm rot="-120000">
            <a:off x="735012" y="6523037"/>
            <a:ext cx="8686800" cy="1460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1500"/>
              <a:buFont typeface="Verdana"/>
              <a:buNone/>
            </a:pPr>
            <a:r>
              <a:rPr b="1" i="0" lang="en-US" sz="1500" u="none">
                <a:solidFill>
                  <a:srgbClr val="470D00"/>
                </a:solidFill>
                <a:latin typeface="Verdana"/>
                <a:ea typeface="Verdana"/>
                <a:cs typeface="Verdana"/>
                <a:sym typeface="Verdana"/>
              </a:rPr>
              <a:t>1 Timothy 2:8-9</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500"/>
              </a:spcBef>
              <a:spcAft>
                <a:spcPts val="0"/>
              </a:spcAft>
              <a:buClr>
                <a:srgbClr val="000000"/>
              </a:buClr>
              <a:buSzPts val="1500"/>
              <a:buFont typeface="Verdana"/>
              <a:buNone/>
            </a:pPr>
            <a:r>
              <a:rPr b="0" i="0" lang="en-US" sz="1500" u="none">
                <a:solidFill>
                  <a:srgbClr val="000000"/>
                </a:solidFill>
                <a:latin typeface="Verdana"/>
                <a:ea typeface="Verdana"/>
                <a:cs typeface="Verdana"/>
                <a:sym typeface="Verdana"/>
              </a:rPr>
              <a:t> I will therefore that men pray every where, lifting up holy hands, without wrath and doubting. In like manner also, that women adorn themselves in </a:t>
            </a:r>
            <a:r>
              <a:rPr b="1" i="0" lang="en-US" sz="1500" u="none">
                <a:solidFill>
                  <a:srgbClr val="000000"/>
                </a:solidFill>
                <a:latin typeface="Verdana"/>
                <a:ea typeface="Verdana"/>
                <a:cs typeface="Verdana"/>
                <a:sym typeface="Verdana"/>
              </a:rPr>
              <a:t>modest</a:t>
            </a:r>
            <a:r>
              <a:rPr b="0" i="0" lang="en-US" sz="1500" u="none">
                <a:solidFill>
                  <a:srgbClr val="000000"/>
                </a:solidFill>
                <a:latin typeface="Verdana"/>
                <a:ea typeface="Verdana"/>
                <a:cs typeface="Verdana"/>
                <a:sym typeface="Verdana"/>
              </a:rPr>
              <a:t> </a:t>
            </a:r>
            <a:r>
              <a:rPr b="1" i="0" lang="en-US" sz="1500" u="none">
                <a:solidFill>
                  <a:srgbClr val="000000"/>
                </a:solidFill>
                <a:latin typeface="Verdana"/>
                <a:ea typeface="Verdana"/>
                <a:cs typeface="Verdana"/>
                <a:sym typeface="Verdana"/>
              </a:rPr>
              <a:t>apparel</a:t>
            </a:r>
            <a:r>
              <a:rPr b="0" i="0" lang="en-US" sz="1500" u="none">
                <a:solidFill>
                  <a:srgbClr val="000000"/>
                </a:solidFill>
                <a:latin typeface="Verdana"/>
                <a:ea typeface="Verdana"/>
                <a:cs typeface="Verdana"/>
                <a:sym typeface="Verdana"/>
              </a:rPr>
              <a:t>, with </a:t>
            </a:r>
            <a:r>
              <a:rPr b="1" i="0" lang="en-US" sz="1500" u="none">
                <a:solidFill>
                  <a:srgbClr val="000000"/>
                </a:solidFill>
                <a:latin typeface="Verdana"/>
                <a:ea typeface="Verdana"/>
                <a:cs typeface="Verdana"/>
                <a:sym typeface="Verdana"/>
              </a:rPr>
              <a:t>shamefacedness</a:t>
            </a:r>
            <a:r>
              <a:rPr b="0" i="0" lang="en-US" sz="1500" u="none">
                <a:solidFill>
                  <a:srgbClr val="000000"/>
                </a:solidFill>
                <a:latin typeface="Verdana"/>
                <a:ea typeface="Verdana"/>
                <a:cs typeface="Verdana"/>
                <a:sym typeface="Verdana"/>
              </a:rPr>
              <a:t> and </a:t>
            </a:r>
            <a:r>
              <a:rPr b="1" i="0" lang="en-US" sz="1500" u="none">
                <a:solidFill>
                  <a:srgbClr val="000000"/>
                </a:solidFill>
                <a:latin typeface="Verdana"/>
                <a:ea typeface="Verdana"/>
                <a:cs typeface="Verdana"/>
                <a:sym typeface="Verdana"/>
              </a:rPr>
              <a:t>sobriety</a:t>
            </a:r>
            <a:r>
              <a:rPr b="0" i="0" lang="en-US" sz="1500" u="none">
                <a:solidFill>
                  <a:srgbClr val="000000"/>
                </a:solidFill>
                <a:latin typeface="Verdana"/>
                <a:ea typeface="Verdana"/>
                <a:cs typeface="Verdana"/>
                <a:sym typeface="Verdana"/>
              </a:rPr>
              <a:t>; not with broided hair, or gold, or pearls, or costly array;</a:t>
            </a:r>
            <a:endParaRPr/>
          </a:p>
        </p:txBody>
      </p:sp>
      <p:sp>
        <p:nvSpPr>
          <p:cNvPr id="832" name="Google Shape;832;p42"/>
          <p:cNvSpPr txBox="1"/>
          <p:nvPr>
            <p:ph type="title"/>
          </p:nvPr>
        </p:nvSpPr>
        <p:spPr>
          <a:xfrm>
            <a:off x="1270000" y="2997200"/>
            <a:ext cx="10464800" cy="23495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6000"/>
              <a:buFont typeface="Georgia"/>
              <a:buNone/>
            </a:pPr>
            <a:r>
              <a:rPr b="0" i="1" lang="en-US" sz="6000" u="none">
                <a:solidFill>
                  <a:srgbClr val="1F1F1F"/>
                </a:solidFill>
                <a:latin typeface="Georgia"/>
                <a:ea typeface="Georgia"/>
                <a:cs typeface="Georgia"/>
                <a:sym typeface="Georgia"/>
              </a:rPr>
              <a:t>APOSTOLIC ADMONITIONS IN THE NEW TESTAMENT</a:t>
            </a:r>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6" name="Shape 836"/>
        <p:cNvGrpSpPr/>
        <p:nvPr/>
      </p:nvGrpSpPr>
      <p:grpSpPr>
        <a:xfrm>
          <a:off x="0" y="0"/>
          <a:ext cx="0" cy="0"/>
          <a:chOff x="0" y="0"/>
          <a:chExt cx="0" cy="0"/>
        </a:xfrm>
      </p:grpSpPr>
      <p:grpSp>
        <p:nvGrpSpPr>
          <p:cNvPr id="837" name="Google Shape;837;p43"/>
          <p:cNvGrpSpPr/>
          <p:nvPr/>
        </p:nvGrpSpPr>
        <p:grpSpPr>
          <a:xfrm>
            <a:off x="-622300" y="-577851"/>
            <a:ext cx="13970000" cy="13968413"/>
            <a:chOff x="0" y="0"/>
            <a:chExt cx="1100" cy="1100"/>
          </a:xfrm>
        </p:grpSpPr>
        <p:pic>
          <p:nvPicPr>
            <p:cNvPr descr="dash-line.tiff" id="838" name="Google Shape;838;p43"/>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839" name="Google Shape;839;p43"/>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840" name="Google Shape;840;p43"/>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841" name="Google Shape;841;p43"/>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842" name="Google Shape;842;p43"/>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843" name="Google Shape;843;p43"/>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844" name="Google Shape;844;p43"/>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845" name="Google Shape;845;p43"/>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846" name="Google Shape;846;p43"/>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847" name="Google Shape;847;p43"/>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A. MODEST, OR “ORDERLY”</a:t>
            </a:r>
            <a:endParaRPr/>
          </a:p>
        </p:txBody>
      </p:sp>
      <p:sp>
        <p:nvSpPr>
          <p:cNvPr id="848" name="Google Shape;848;p43"/>
          <p:cNvSpPr txBox="1"/>
          <p:nvPr/>
        </p:nvSpPr>
        <p:spPr>
          <a:xfrm>
            <a:off x="1270000" y="3251200"/>
            <a:ext cx="10426700" cy="18669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From Greek word “kosmios” which means “well-ordered, becoming, dignified.” Describes self-discipline and attitude reflects outwardly.</a:t>
            </a:r>
            <a:endParaRPr/>
          </a:p>
        </p:txBody>
      </p:sp>
      <p:sp>
        <p:nvSpPr>
          <p:cNvPr id="849" name="Google Shape;849;p43"/>
          <p:cNvSpPr txBox="1"/>
          <p:nvPr/>
        </p:nvSpPr>
        <p:spPr>
          <a:xfrm>
            <a:off x="1270000" y="5765800"/>
            <a:ext cx="10426700" cy="18669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What a woman wears affects her conduct and appropriate dress encourages appropriate demeanor.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3" name="Shape 853"/>
        <p:cNvGrpSpPr/>
        <p:nvPr/>
      </p:nvGrpSpPr>
      <p:grpSpPr>
        <a:xfrm>
          <a:off x="0" y="0"/>
          <a:ext cx="0" cy="0"/>
          <a:chOff x="0" y="0"/>
          <a:chExt cx="0" cy="0"/>
        </a:xfrm>
      </p:grpSpPr>
      <p:grpSp>
        <p:nvGrpSpPr>
          <p:cNvPr id="854" name="Google Shape;854;p44"/>
          <p:cNvGrpSpPr/>
          <p:nvPr/>
        </p:nvGrpSpPr>
        <p:grpSpPr>
          <a:xfrm>
            <a:off x="-622300" y="-577851"/>
            <a:ext cx="13970000" cy="13968413"/>
            <a:chOff x="0" y="0"/>
            <a:chExt cx="1100" cy="1100"/>
          </a:xfrm>
        </p:grpSpPr>
        <p:pic>
          <p:nvPicPr>
            <p:cNvPr descr="dash-line.tiff" id="855" name="Google Shape;855;p44"/>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856" name="Google Shape;856;p44"/>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857" name="Google Shape;857;p44"/>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858" name="Google Shape;858;p44"/>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859" name="Google Shape;859;p44"/>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860" name="Google Shape;860;p44"/>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861" name="Google Shape;861;p44"/>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862" name="Google Shape;862;p44"/>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863" name="Google Shape;863;p44"/>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864" name="Google Shape;864;p44"/>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APPAREL, OR “LONG AND FLOWING”</a:t>
            </a:r>
            <a:endParaRPr/>
          </a:p>
        </p:txBody>
      </p:sp>
      <p:sp>
        <p:nvSpPr>
          <p:cNvPr id="865" name="Google Shape;865;p44"/>
          <p:cNvSpPr txBox="1"/>
          <p:nvPr/>
        </p:nvSpPr>
        <p:spPr>
          <a:xfrm>
            <a:off x="1320800" y="3086100"/>
            <a:ext cx="10363200" cy="25654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From the Greek word “katastole” which means “a long flowing garment.” Greek “katastola” which was loose-fitting (flowing) and covered from the neck to the kness (“long”).</a:t>
            </a:r>
            <a:endParaRPr/>
          </a:p>
        </p:txBody>
      </p:sp>
      <p:sp>
        <p:nvSpPr>
          <p:cNvPr id="866" name="Google Shape;866;p44"/>
          <p:cNvSpPr txBox="1"/>
          <p:nvPr/>
        </p:nvSpPr>
        <p:spPr>
          <a:xfrm>
            <a:off x="1282700" y="5727700"/>
            <a:ext cx="10426700" cy="18669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Notice Paul requires the same type of garment God required in Genesis 3!</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0" name="Shape 870"/>
        <p:cNvGrpSpPr/>
        <p:nvPr/>
      </p:nvGrpSpPr>
      <p:grpSpPr>
        <a:xfrm>
          <a:off x="0" y="0"/>
          <a:ext cx="0" cy="0"/>
          <a:chOff x="0" y="0"/>
          <a:chExt cx="0" cy="0"/>
        </a:xfrm>
      </p:grpSpPr>
      <p:grpSp>
        <p:nvGrpSpPr>
          <p:cNvPr id="871" name="Google Shape;871;p45"/>
          <p:cNvGrpSpPr/>
          <p:nvPr/>
        </p:nvGrpSpPr>
        <p:grpSpPr>
          <a:xfrm>
            <a:off x="-622300" y="-577851"/>
            <a:ext cx="13970000" cy="13968413"/>
            <a:chOff x="0" y="0"/>
            <a:chExt cx="1100" cy="1100"/>
          </a:xfrm>
        </p:grpSpPr>
        <p:pic>
          <p:nvPicPr>
            <p:cNvPr descr="dash-line.tiff" id="872" name="Google Shape;872;p45"/>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873" name="Google Shape;873;p45"/>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874" name="Google Shape;874;p45"/>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875" name="Google Shape;875;p45"/>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876" name="Google Shape;876;p45"/>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877" name="Google Shape;877;p45"/>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878" name="Google Shape;878;p45"/>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879" name="Google Shape;879;p45"/>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880" name="Google Shape;880;p45"/>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881" name="Google Shape;881;p45"/>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DECENT, OR “WITH SHAMEFACEDNESS”</a:t>
            </a:r>
            <a:endParaRPr/>
          </a:p>
        </p:txBody>
      </p:sp>
      <p:sp>
        <p:nvSpPr>
          <p:cNvPr id="882" name="Google Shape;882;p45"/>
          <p:cNvSpPr txBox="1"/>
          <p:nvPr/>
        </p:nvSpPr>
        <p:spPr>
          <a:xfrm>
            <a:off x="1270000" y="2717800"/>
            <a:ext cx="10426700" cy="33147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Shamefacedness comes from Greek word “aidos” which means “a sense of shame, bashfulness, reverence, regard for others.” From root word “eido” which has the significance of “turning the eyes, the mind, the ATTENTION to anything.”</a:t>
            </a:r>
            <a:endParaRPr/>
          </a:p>
        </p:txBody>
      </p:sp>
      <p:sp>
        <p:nvSpPr>
          <p:cNvPr id="883" name="Google Shape;883;p45"/>
          <p:cNvSpPr txBox="1"/>
          <p:nvPr/>
        </p:nvSpPr>
        <p:spPr>
          <a:xfrm>
            <a:off x="1270000" y="5918200"/>
            <a:ext cx="10426700" cy="18669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This word has a DEEPER significance in regard to “ADORNMENT” than to “apparel.”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7" name="Shape 887"/>
        <p:cNvGrpSpPr/>
        <p:nvPr/>
      </p:nvGrpSpPr>
      <p:grpSpPr>
        <a:xfrm>
          <a:off x="0" y="0"/>
          <a:ext cx="0" cy="0"/>
          <a:chOff x="0" y="0"/>
          <a:chExt cx="0" cy="0"/>
        </a:xfrm>
      </p:grpSpPr>
      <p:grpSp>
        <p:nvGrpSpPr>
          <p:cNvPr id="888" name="Google Shape;888;p46"/>
          <p:cNvGrpSpPr/>
          <p:nvPr/>
        </p:nvGrpSpPr>
        <p:grpSpPr>
          <a:xfrm>
            <a:off x="-622300" y="-577851"/>
            <a:ext cx="13970000" cy="13968413"/>
            <a:chOff x="0" y="0"/>
            <a:chExt cx="1100" cy="1100"/>
          </a:xfrm>
        </p:grpSpPr>
        <p:pic>
          <p:nvPicPr>
            <p:cNvPr descr="dash-line.tiff" id="889" name="Google Shape;889;p46"/>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890" name="Google Shape;890;p46"/>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891" name="Google Shape;891;p46"/>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892" name="Google Shape;892;p46"/>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893" name="Google Shape;893;p46"/>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894" name="Google Shape;894;p46"/>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895" name="Google Shape;895;p46"/>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896" name="Google Shape;896;p46"/>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low.png" id="897" name="Google Shape;897;p46"/>
          <p:cNvPicPr preferRelativeResize="0"/>
          <p:nvPr/>
        </p:nvPicPr>
        <p:blipFill rotWithShape="1">
          <a:blip r:embed="rId7">
            <a:alphaModFix/>
          </a:blip>
          <a:srcRect b="0" l="0" r="0" t="0"/>
          <a:stretch/>
        </p:blipFill>
        <p:spPr>
          <a:xfrm>
            <a:off x="990600" y="254000"/>
            <a:ext cx="11010900" cy="2349500"/>
          </a:xfrm>
          <a:prstGeom prst="rect">
            <a:avLst/>
          </a:prstGeom>
          <a:noFill/>
          <a:ln>
            <a:noFill/>
          </a:ln>
        </p:spPr>
      </p:pic>
      <p:sp>
        <p:nvSpPr>
          <p:cNvPr id="898" name="Google Shape;898;p46"/>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437D3C"/>
              </a:buClr>
              <a:buSzPts val="7200"/>
              <a:buFont typeface="Permanent Marker"/>
              <a:buNone/>
            </a:pPr>
            <a:r>
              <a:rPr b="0" i="0" lang="en-US" sz="7200" u="none">
                <a:solidFill>
                  <a:srgbClr val="437D3C"/>
                </a:solidFill>
                <a:latin typeface="Permanent Marker"/>
                <a:ea typeface="Permanent Marker"/>
                <a:cs typeface="Permanent Marker"/>
                <a:sym typeface="Permanent Marker"/>
              </a:rPr>
              <a:t>RESTRAINED, OR “WITH SOBRIETY”</a:t>
            </a:r>
            <a:endParaRPr/>
          </a:p>
        </p:txBody>
      </p:sp>
      <p:sp>
        <p:nvSpPr>
          <p:cNvPr id="899" name="Google Shape;899;p46"/>
          <p:cNvSpPr txBox="1"/>
          <p:nvPr/>
        </p:nvSpPr>
        <p:spPr>
          <a:xfrm>
            <a:off x="1295400" y="2717800"/>
            <a:ext cx="10401300" cy="36449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Sobriety comes from the greek word “sophrosune” which means “soundness of mind, sound judgement, curbing one’s impulses, self-controlled, temperate.” Signifies inner self-government with constant rein on all passions and desires.</a:t>
            </a:r>
            <a:endParaRPr/>
          </a:p>
        </p:txBody>
      </p:sp>
      <p:sp>
        <p:nvSpPr>
          <p:cNvPr id="900" name="Google Shape;900;p46"/>
          <p:cNvSpPr txBox="1"/>
          <p:nvPr/>
        </p:nvSpPr>
        <p:spPr>
          <a:xfrm>
            <a:off x="1282700" y="6477000"/>
            <a:ext cx="10426700" cy="1866900"/>
          </a:xfrm>
          <a:prstGeom prst="rect">
            <a:avLst/>
          </a:prstGeom>
          <a:noFill/>
          <a:ln>
            <a:noFill/>
          </a:ln>
        </p:spPr>
        <p:txBody>
          <a:bodyPr anchorCtr="0" anchor="ctr" bIns="50800" lIns="50800" spcFirstLastPara="1" rIns="50800" wrap="square" tIns="50800">
            <a:noAutofit/>
          </a:bodyPr>
          <a:lstStyle/>
          <a:p>
            <a:pPr indent="-406400" lvl="0" marL="406400" marR="0" rtl="0" algn="l">
              <a:lnSpc>
                <a:spcPct val="100000"/>
              </a:lnSpc>
              <a:spcBef>
                <a:spcPts val="0"/>
              </a:spcBef>
              <a:spcAft>
                <a:spcPts val="0"/>
              </a:spcAft>
              <a:buClr>
                <a:srgbClr val="004F75"/>
              </a:buClr>
              <a:buSzPts val="3600"/>
              <a:buFont typeface="Georgia"/>
              <a:buChar char="•"/>
            </a:pPr>
            <a:r>
              <a:rPr b="0" i="0" lang="en-US" sz="3600" u="none">
                <a:solidFill>
                  <a:srgbClr val="004F75"/>
                </a:solidFill>
                <a:latin typeface="Georgia"/>
                <a:ea typeface="Georgia"/>
                <a:cs typeface="Georgia"/>
                <a:sym typeface="Georgia"/>
              </a:rPr>
              <a:t>This word also has a deeper significance to “adornment” than to “apparel.”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4" name="Shape 904"/>
        <p:cNvGrpSpPr/>
        <p:nvPr/>
      </p:nvGrpSpPr>
      <p:grpSpPr>
        <a:xfrm>
          <a:off x="0" y="0"/>
          <a:ext cx="0" cy="0"/>
          <a:chOff x="0" y="0"/>
          <a:chExt cx="0" cy="0"/>
        </a:xfrm>
      </p:grpSpPr>
      <p:grpSp>
        <p:nvGrpSpPr>
          <p:cNvPr id="905" name="Google Shape;905;p47"/>
          <p:cNvGrpSpPr/>
          <p:nvPr/>
        </p:nvGrpSpPr>
        <p:grpSpPr>
          <a:xfrm>
            <a:off x="-622300" y="-577851"/>
            <a:ext cx="13970000" cy="13968413"/>
            <a:chOff x="0" y="0"/>
            <a:chExt cx="1100" cy="1100"/>
          </a:xfrm>
        </p:grpSpPr>
        <p:pic>
          <p:nvPicPr>
            <p:cNvPr descr="dash-line.tiff" id="906" name="Google Shape;906;p47"/>
            <p:cNvPicPr preferRelativeResize="0"/>
            <p:nvPr/>
          </p:nvPicPr>
          <p:blipFill rotWithShape="1">
            <a:blip r:embed="rId4">
              <a:alphaModFix amt="70000"/>
            </a:blip>
            <a:srcRect b="0" l="0" r="0" t="0"/>
            <a:stretch/>
          </p:blipFill>
          <p:spPr>
            <a:xfrm>
              <a:off x="0" y="754"/>
              <a:ext cx="1100" cy="24"/>
            </a:xfrm>
            <a:prstGeom prst="rect">
              <a:avLst/>
            </a:prstGeom>
            <a:noFill/>
            <a:ln>
              <a:noFill/>
            </a:ln>
          </p:spPr>
        </p:pic>
        <p:pic>
          <p:nvPicPr>
            <p:cNvPr descr="dash-line.tiff" id="907" name="Google Shape;907;p47"/>
            <p:cNvPicPr preferRelativeResize="0"/>
            <p:nvPr/>
          </p:nvPicPr>
          <p:blipFill rotWithShape="1">
            <a:blip r:embed="rId4">
              <a:alphaModFix amt="70000"/>
            </a:blip>
            <a:srcRect b="12725" l="13272" r="-182" t="8727"/>
            <a:stretch/>
          </p:blipFill>
          <p:spPr>
            <a:xfrm>
              <a:off x="80" y="199"/>
              <a:ext cx="956" cy="19"/>
            </a:xfrm>
            <a:prstGeom prst="rect">
              <a:avLst/>
            </a:prstGeom>
            <a:noFill/>
            <a:ln>
              <a:noFill/>
            </a:ln>
          </p:spPr>
        </p:pic>
        <p:pic>
          <p:nvPicPr>
            <p:cNvPr descr="dash-line.tiff" id="908" name="Google Shape;908;p47"/>
            <p:cNvPicPr preferRelativeResize="0"/>
            <p:nvPr/>
          </p:nvPicPr>
          <p:blipFill rotWithShape="1">
            <a:blip r:embed="rId5">
              <a:alphaModFix/>
            </a:blip>
            <a:srcRect b="0" l="0" r="0" t="0"/>
            <a:stretch/>
          </p:blipFill>
          <p:spPr>
            <a:xfrm>
              <a:off x="1013" y="193"/>
              <a:ext cx="18" cy="578"/>
            </a:xfrm>
            <a:prstGeom prst="rect">
              <a:avLst/>
            </a:prstGeom>
            <a:noFill/>
            <a:ln>
              <a:noFill/>
            </a:ln>
          </p:spPr>
        </p:pic>
        <p:pic>
          <p:nvPicPr>
            <p:cNvPr descr="dash-line.tiff" id="909" name="Google Shape;909;p47"/>
            <p:cNvPicPr preferRelativeResize="0"/>
            <p:nvPr/>
          </p:nvPicPr>
          <p:blipFill rotWithShape="1">
            <a:blip r:embed="rId4">
              <a:alphaModFix amt="70000"/>
            </a:blip>
            <a:srcRect b="0" l="0" r="0" t="0"/>
            <a:stretch/>
          </p:blipFill>
          <p:spPr>
            <a:xfrm rot="-5400007">
              <a:off x="-451" y="538"/>
              <a:ext cx="1100" cy="24"/>
            </a:xfrm>
            <a:prstGeom prst="rect">
              <a:avLst/>
            </a:prstGeom>
            <a:noFill/>
            <a:ln>
              <a:noFill/>
            </a:ln>
          </p:spPr>
        </p:pic>
        <p:pic>
          <p:nvPicPr>
            <p:cNvPr descr="tri-line.tiff" id="910" name="Google Shape;910;p47"/>
            <p:cNvPicPr preferRelativeResize="0"/>
            <p:nvPr/>
          </p:nvPicPr>
          <p:blipFill rotWithShape="1">
            <a:blip r:embed="rId6">
              <a:alphaModFix amt="50000"/>
            </a:blip>
            <a:srcRect b="21088" l="37517" r="0" t="19727"/>
            <a:stretch/>
          </p:blipFill>
          <p:spPr>
            <a:xfrm>
              <a:off x="116" y="210"/>
              <a:ext cx="904" cy="19"/>
            </a:xfrm>
            <a:prstGeom prst="rect">
              <a:avLst/>
            </a:prstGeom>
            <a:noFill/>
            <a:ln>
              <a:noFill/>
            </a:ln>
          </p:spPr>
        </p:pic>
        <p:pic>
          <p:nvPicPr>
            <p:cNvPr descr="tri-line.tiff" id="911" name="Google Shape;911;p47"/>
            <p:cNvPicPr preferRelativeResize="0"/>
            <p:nvPr/>
          </p:nvPicPr>
          <p:blipFill rotWithShape="1">
            <a:blip r:embed="rId6">
              <a:alphaModFix amt="50000"/>
            </a:blip>
            <a:srcRect b="21088" l="37517" r="0" t="19727"/>
            <a:stretch/>
          </p:blipFill>
          <p:spPr>
            <a:xfrm flipH="1">
              <a:off x="116" y="747"/>
              <a:ext cx="904" cy="19"/>
            </a:xfrm>
            <a:prstGeom prst="rect">
              <a:avLst/>
            </a:prstGeom>
            <a:noFill/>
            <a:ln>
              <a:noFill/>
            </a:ln>
          </p:spPr>
        </p:pic>
        <p:pic>
          <p:nvPicPr>
            <p:cNvPr descr="tri-line.tiff" id="912" name="Google Shape;912;p47"/>
            <p:cNvPicPr preferRelativeResize="0"/>
            <p:nvPr/>
          </p:nvPicPr>
          <p:blipFill rotWithShape="1">
            <a:blip r:embed="rId6">
              <a:alphaModFix amt="50000"/>
            </a:blip>
            <a:srcRect b="20960" l="61830" r="-276" t="19592"/>
            <a:stretch/>
          </p:blipFill>
          <p:spPr>
            <a:xfrm rot="-5399998">
              <a:off x="-168" y="476"/>
              <a:ext cx="556" cy="19"/>
            </a:xfrm>
            <a:prstGeom prst="rect">
              <a:avLst/>
            </a:prstGeom>
            <a:noFill/>
            <a:ln>
              <a:noFill/>
            </a:ln>
          </p:spPr>
        </p:pic>
        <p:pic>
          <p:nvPicPr>
            <p:cNvPr descr="tri-line.tiff" id="913" name="Google Shape;913;p47"/>
            <p:cNvPicPr preferRelativeResize="0"/>
            <p:nvPr/>
          </p:nvPicPr>
          <p:blipFill rotWithShape="1">
            <a:blip r:embed="rId6">
              <a:alphaModFix amt="50000"/>
            </a:blip>
            <a:srcRect b="20962" l="63423" r="-483" t="19591"/>
            <a:stretch/>
          </p:blipFill>
          <p:spPr>
            <a:xfrm flipH="1" rot="-5400000">
              <a:off x="747" y="483"/>
              <a:ext cx="531" cy="19"/>
            </a:xfrm>
            <a:prstGeom prst="rect">
              <a:avLst/>
            </a:prstGeom>
            <a:noFill/>
            <a:ln>
              <a:noFill/>
            </a:ln>
          </p:spPr>
        </p:pic>
      </p:grpSp>
      <p:pic>
        <p:nvPicPr>
          <p:cNvPr descr="Scrapbook_title_blue_low.png" id="914" name="Google Shape;914;p47"/>
          <p:cNvPicPr preferRelativeResize="0"/>
          <p:nvPr/>
        </p:nvPicPr>
        <p:blipFill rotWithShape="1">
          <a:blip r:embed="rId7">
            <a:alphaModFix/>
          </a:blip>
          <a:srcRect b="0" l="0" r="0" t="0"/>
          <a:stretch/>
        </p:blipFill>
        <p:spPr>
          <a:xfrm>
            <a:off x="774700" y="127000"/>
            <a:ext cx="11442700" cy="2616200"/>
          </a:xfrm>
          <a:prstGeom prst="rect">
            <a:avLst/>
          </a:prstGeom>
          <a:noFill/>
          <a:ln>
            <a:noFill/>
          </a:ln>
        </p:spPr>
      </p:pic>
      <p:sp>
        <p:nvSpPr>
          <p:cNvPr id="915" name="Google Shape;915;p47"/>
          <p:cNvSpPr txBox="1"/>
          <p:nvPr>
            <p:ph type="title"/>
          </p:nvPr>
        </p:nvSpPr>
        <p:spPr>
          <a:xfrm>
            <a:off x="1270000" y="254000"/>
            <a:ext cx="10464800" cy="23495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4F75"/>
              </a:buClr>
              <a:buSzPts val="7200"/>
              <a:buFont typeface="Permanent Marker"/>
              <a:buNone/>
            </a:pPr>
            <a:r>
              <a:rPr b="0" i="0" lang="en-US" sz="7200" u="none">
                <a:solidFill>
                  <a:srgbClr val="004F75"/>
                </a:solidFill>
                <a:latin typeface="Permanent Marker"/>
                <a:ea typeface="Permanent Marker"/>
                <a:cs typeface="Permanent Marker"/>
                <a:sym typeface="Permanent Marker"/>
              </a:rPr>
              <a:t>A WORD TO CHRISTIAN MEN</a:t>
            </a:r>
            <a:endParaRPr/>
          </a:p>
        </p:txBody>
      </p:sp>
      <p:sp>
        <p:nvSpPr>
          <p:cNvPr id="916" name="Google Shape;916;p47"/>
          <p:cNvSpPr txBox="1"/>
          <p:nvPr/>
        </p:nvSpPr>
        <p:spPr>
          <a:xfrm>
            <a:off x="1081087" y="3149600"/>
            <a:ext cx="10833100" cy="270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343434"/>
              </a:buClr>
              <a:buSzPts val="3600"/>
              <a:buFont typeface="Georgia"/>
              <a:buNone/>
            </a:pPr>
            <a:r>
              <a:rPr b="0" i="0" lang="en-US" sz="3600" u="none">
                <a:solidFill>
                  <a:srgbClr val="343434"/>
                </a:solidFill>
                <a:latin typeface="Georgia"/>
                <a:ea typeface="Georgia"/>
                <a:cs typeface="Georgia"/>
                <a:sym typeface="Georgia"/>
              </a:rPr>
              <a:t>THERE ARE MORE “EXTERNAL STANDARDS” IN GOD’S WORD FOR WOMEN THAN FOR MEN. HOWEVER, THE PRINCIPLES OF MODESTY, DECENCY AND RESTRAINT CERTAINLY APPLY TO YOUR CLOTHING AS WELL</a:t>
            </a:r>
            <a:endParaRPr/>
          </a:p>
        </p:txBody>
      </p:sp>
      <p:sp>
        <p:nvSpPr>
          <p:cNvPr id="917" name="Google Shape;917;p47"/>
          <p:cNvSpPr txBox="1"/>
          <p:nvPr/>
        </p:nvSpPr>
        <p:spPr>
          <a:xfrm>
            <a:off x="1079500" y="6692900"/>
            <a:ext cx="10833100" cy="1663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Georgia"/>
              <a:buNone/>
            </a:pPr>
            <a:r>
              <a:rPr b="0" i="0" lang="en-US" sz="3600" u="none">
                <a:solidFill>
                  <a:srgbClr val="000000"/>
                </a:solidFill>
                <a:latin typeface="Georgia"/>
                <a:ea typeface="Georgia"/>
                <a:cs typeface="Georgia"/>
                <a:sym typeface="Georgia"/>
              </a:rPr>
              <a:t>REMEMBER ADAM’S IDEA OF PROPER COVERING WAS NOT GOD’S IDEA OF PROPER COVERING!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1" name="Shape 921"/>
        <p:cNvGrpSpPr/>
        <p:nvPr/>
      </p:nvGrpSpPr>
      <p:grpSpPr>
        <a:xfrm>
          <a:off x="0" y="0"/>
          <a:ext cx="0" cy="0"/>
          <a:chOff x="0" y="0"/>
          <a:chExt cx="0" cy="0"/>
        </a:xfrm>
      </p:grpSpPr>
      <p:grpSp>
        <p:nvGrpSpPr>
          <p:cNvPr id="922" name="Google Shape;922;p48"/>
          <p:cNvGrpSpPr/>
          <p:nvPr/>
        </p:nvGrpSpPr>
        <p:grpSpPr>
          <a:xfrm>
            <a:off x="-10823575" y="-1676399"/>
            <a:ext cx="34823399" cy="11466512"/>
            <a:chOff x="0" y="3"/>
            <a:chExt cx="2742" cy="903"/>
          </a:xfrm>
        </p:grpSpPr>
        <p:pic>
          <p:nvPicPr>
            <p:cNvPr descr="dots-line-cropped.tiff" id="923" name="Google Shape;923;p48"/>
            <p:cNvPicPr preferRelativeResize="0"/>
            <p:nvPr/>
          </p:nvPicPr>
          <p:blipFill rotWithShape="1">
            <a:blip r:embed="rId4">
              <a:alphaModFix/>
            </a:blip>
            <a:srcRect b="0" l="0" r="0" t="0"/>
            <a:stretch/>
          </p:blipFill>
          <p:spPr>
            <a:xfrm>
              <a:off x="910" y="172"/>
              <a:ext cx="903" cy="18"/>
            </a:xfrm>
            <a:prstGeom prst="rect">
              <a:avLst/>
            </a:prstGeom>
            <a:noFill/>
            <a:ln>
              <a:noFill/>
            </a:ln>
          </p:spPr>
        </p:pic>
        <p:pic>
          <p:nvPicPr>
            <p:cNvPr descr="wave-line.tiff" id="924" name="Google Shape;924;p48"/>
            <p:cNvPicPr preferRelativeResize="0"/>
            <p:nvPr/>
          </p:nvPicPr>
          <p:blipFill rotWithShape="1">
            <a:blip r:embed="rId5">
              <a:alphaModFix/>
            </a:blip>
            <a:srcRect b="-25406" l="-64" r="41107" t="-11399"/>
            <a:stretch/>
          </p:blipFill>
          <p:spPr>
            <a:xfrm>
              <a:off x="909" y="177"/>
              <a:ext cx="905" cy="25"/>
            </a:xfrm>
            <a:prstGeom prst="rect">
              <a:avLst/>
            </a:prstGeom>
            <a:noFill/>
            <a:ln>
              <a:noFill/>
            </a:ln>
          </p:spPr>
        </p:pic>
        <p:pic>
          <p:nvPicPr>
            <p:cNvPr descr="dots-line-cropped.tiff" id="925" name="Google Shape;925;p48"/>
            <p:cNvPicPr preferRelativeResize="0"/>
            <p:nvPr/>
          </p:nvPicPr>
          <p:blipFill rotWithShape="1">
            <a:blip r:embed="rId4">
              <a:alphaModFix/>
            </a:blip>
            <a:srcRect b="0" l="0" r="0" t="0"/>
            <a:stretch/>
          </p:blipFill>
          <p:spPr>
            <a:xfrm>
              <a:off x="0" y="848"/>
              <a:ext cx="903" cy="18"/>
            </a:xfrm>
            <a:prstGeom prst="rect">
              <a:avLst/>
            </a:prstGeom>
            <a:noFill/>
            <a:ln>
              <a:noFill/>
            </a:ln>
          </p:spPr>
        </p:pic>
        <p:pic>
          <p:nvPicPr>
            <p:cNvPr descr="dots-line-cropped.tiff" id="926" name="Google Shape;926;p48"/>
            <p:cNvPicPr preferRelativeResize="0"/>
            <p:nvPr/>
          </p:nvPicPr>
          <p:blipFill rotWithShape="1">
            <a:blip r:embed="rId4">
              <a:alphaModFix/>
            </a:blip>
            <a:srcRect b="0" l="0" r="0" t="0"/>
            <a:stretch/>
          </p:blipFill>
          <p:spPr>
            <a:xfrm>
              <a:off x="1839" y="847"/>
              <a:ext cx="903" cy="18"/>
            </a:xfrm>
            <a:prstGeom prst="rect">
              <a:avLst/>
            </a:prstGeom>
            <a:noFill/>
            <a:ln>
              <a:noFill/>
            </a:ln>
          </p:spPr>
        </p:pic>
        <p:pic>
          <p:nvPicPr>
            <p:cNvPr descr="dots-line-cropped.tiff" id="927" name="Google Shape;927;p48"/>
            <p:cNvPicPr preferRelativeResize="0"/>
            <p:nvPr/>
          </p:nvPicPr>
          <p:blipFill rotWithShape="1">
            <a:blip r:embed="rId4">
              <a:alphaModFix/>
            </a:blip>
            <a:srcRect b="0" l="0" r="0" t="0"/>
            <a:stretch/>
          </p:blipFill>
          <p:spPr>
            <a:xfrm rot="-5400000">
              <a:off x="456" y="446"/>
              <a:ext cx="903" cy="17"/>
            </a:xfrm>
            <a:prstGeom prst="rect">
              <a:avLst/>
            </a:prstGeom>
            <a:noFill/>
            <a:ln>
              <a:noFill/>
            </a:ln>
          </p:spPr>
        </p:pic>
        <p:pic>
          <p:nvPicPr>
            <p:cNvPr descr="wave-line.tiff" id="928" name="Google Shape;928;p48"/>
            <p:cNvPicPr preferRelativeResize="0"/>
            <p:nvPr/>
          </p:nvPicPr>
          <p:blipFill rotWithShape="1">
            <a:blip r:embed="rId5">
              <a:alphaModFix/>
            </a:blip>
            <a:srcRect b="-25658" l="-163" r="57269" t="-12498"/>
            <a:stretch/>
          </p:blipFill>
          <p:spPr>
            <a:xfrm rot="5400000">
              <a:off x="588" y="502"/>
              <a:ext cx="653" cy="25"/>
            </a:xfrm>
            <a:prstGeom prst="rect">
              <a:avLst/>
            </a:prstGeom>
            <a:noFill/>
            <a:ln>
              <a:noFill/>
            </a:ln>
          </p:spPr>
        </p:pic>
        <p:pic>
          <p:nvPicPr>
            <p:cNvPr descr="lines-hrz-line.tiff" id="929" name="Google Shape;929;p48"/>
            <p:cNvPicPr preferRelativeResize="0"/>
            <p:nvPr/>
          </p:nvPicPr>
          <p:blipFill rotWithShape="1">
            <a:blip r:embed="rId6">
              <a:alphaModFix/>
            </a:blip>
            <a:srcRect b="-26552" l="44580" r="-230" t="-19492"/>
            <a:stretch/>
          </p:blipFill>
          <p:spPr>
            <a:xfrm>
              <a:off x="912" y="832"/>
              <a:ext cx="930" cy="34"/>
            </a:xfrm>
            <a:prstGeom prst="rect">
              <a:avLst/>
            </a:prstGeom>
            <a:noFill/>
            <a:ln>
              <a:noFill/>
            </a:ln>
          </p:spPr>
        </p:pic>
        <p:pic>
          <p:nvPicPr>
            <p:cNvPr descr="lines-vert-line.tiff" id="930" name="Google Shape;930;p48"/>
            <p:cNvPicPr preferRelativeResize="0"/>
            <p:nvPr/>
          </p:nvPicPr>
          <p:blipFill rotWithShape="1">
            <a:blip r:embed="rId7">
              <a:alphaModFix/>
            </a:blip>
            <a:srcRect b="0" l="0" r="0" t="0"/>
            <a:stretch/>
          </p:blipFill>
          <p:spPr>
            <a:xfrm>
              <a:off x="1813" y="175"/>
              <a:ext cx="25" cy="678"/>
            </a:xfrm>
            <a:prstGeom prst="rect">
              <a:avLst/>
            </a:prstGeom>
            <a:noFill/>
            <a:ln>
              <a:noFill/>
            </a:ln>
          </p:spPr>
        </p:pic>
      </p:grpSp>
      <p:sp>
        <p:nvSpPr>
          <p:cNvPr id="931" name="Google Shape;931;p48"/>
          <p:cNvSpPr txBox="1"/>
          <p:nvPr>
            <p:ph type="title"/>
          </p:nvPr>
        </p:nvSpPr>
        <p:spPr>
          <a:xfrm>
            <a:off x="749300" y="3235325"/>
            <a:ext cx="5384800" cy="40894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5600"/>
              <a:buFont typeface="Georgia"/>
              <a:buNone/>
            </a:pPr>
            <a:r>
              <a:rPr b="0" i="1" lang="en-US" sz="5600" u="none">
                <a:solidFill>
                  <a:srgbClr val="1F1F1F"/>
                </a:solidFill>
                <a:latin typeface="Georgia"/>
                <a:ea typeface="Georgia"/>
                <a:cs typeface="Georgia"/>
                <a:sym typeface="Georgia"/>
              </a:rPr>
              <a:t>GOD IS SO ADAMANT IN MAINTAINING THIS DIFFERENCE BETWEEN MEN AND WOMEN.</a:t>
            </a:r>
            <a:endParaRPr/>
          </a:p>
        </p:txBody>
      </p:sp>
      <p:sp>
        <p:nvSpPr>
          <p:cNvPr id="932" name="Google Shape;932;p48"/>
          <p:cNvSpPr txBox="1"/>
          <p:nvPr>
            <p:ph idx="1" type="body"/>
          </p:nvPr>
        </p:nvSpPr>
        <p:spPr>
          <a:xfrm>
            <a:off x="749300" y="7250112"/>
            <a:ext cx="5384800" cy="1803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B3312D"/>
              </a:buClr>
              <a:buSzPts val="1900"/>
              <a:buFont typeface="Georgia"/>
              <a:buNone/>
            </a:pPr>
            <a:r>
              <a:rPr b="0" i="1" lang="en-US" sz="3800" u="none">
                <a:solidFill>
                  <a:srgbClr val="B3312D"/>
                </a:solidFill>
                <a:latin typeface="Georgia"/>
                <a:ea typeface="Georgia"/>
                <a:cs typeface="Georgia"/>
                <a:sym typeface="Georgia"/>
              </a:rPr>
              <a:t>HE CALLS IT AN ABOMINATION WHEN WE BREAK IT!</a:t>
            </a:r>
            <a:endParaRPr/>
          </a:p>
        </p:txBody>
      </p:sp>
      <p:pic>
        <p:nvPicPr>
          <p:cNvPr descr="ruth+boaz-web.jpg" id="933" name="Google Shape;933;p48"/>
          <p:cNvPicPr preferRelativeResize="0"/>
          <p:nvPr/>
        </p:nvPicPr>
        <p:blipFill rotWithShape="1">
          <a:blip r:embed="rId8">
            <a:alphaModFix/>
          </a:blip>
          <a:srcRect b="0" l="0" r="0" t="0"/>
          <a:stretch/>
        </p:blipFill>
        <p:spPr>
          <a:xfrm>
            <a:off x="6249988" y="2622550"/>
            <a:ext cx="6005512" cy="5067300"/>
          </a:xfrm>
          <a:prstGeom prst="rect">
            <a:avLst/>
          </a:prstGeom>
          <a:noFill/>
          <a:ln>
            <a:noFill/>
          </a:ln>
        </p:spPr>
      </p:pic>
      <p:sp>
        <p:nvSpPr>
          <p:cNvPr id="934" name="Google Shape;934;p48"/>
          <p:cNvSpPr txBox="1"/>
          <p:nvPr/>
        </p:nvSpPr>
        <p:spPr>
          <a:xfrm>
            <a:off x="1760537" y="268287"/>
            <a:ext cx="9599612" cy="1028700"/>
          </a:xfrm>
          <a:prstGeom prst="rect">
            <a:avLst/>
          </a:prstGeom>
          <a:noFill/>
          <a:ln>
            <a:noFill/>
          </a:ln>
          <a:effectLst>
            <a:outerShdw blurRad="63500" dir="5400000" dist="50800">
              <a:srgbClr val="1F1F1F">
                <a:alpha val="69411"/>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400"/>
              <a:buFont typeface="Georgia"/>
              <a:buNone/>
            </a:pPr>
            <a:r>
              <a:rPr b="0" i="0" lang="en-US" sz="6400" u="none">
                <a:solidFill>
                  <a:srgbClr val="000000"/>
                </a:solidFill>
                <a:latin typeface="Georgia"/>
                <a:ea typeface="Georgia"/>
                <a:cs typeface="Georgia"/>
                <a:sym typeface="Georgia"/>
              </a:rPr>
              <a:t>FINAL CONSIDERATION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8" name="Shape 938"/>
        <p:cNvGrpSpPr/>
        <p:nvPr/>
      </p:nvGrpSpPr>
      <p:grpSpPr>
        <a:xfrm>
          <a:off x="0" y="0"/>
          <a:ext cx="0" cy="0"/>
          <a:chOff x="0" y="0"/>
          <a:chExt cx="0" cy="0"/>
        </a:xfrm>
      </p:grpSpPr>
      <p:grpSp>
        <p:nvGrpSpPr>
          <p:cNvPr id="939" name="Google Shape;939;p49"/>
          <p:cNvGrpSpPr/>
          <p:nvPr/>
        </p:nvGrpSpPr>
        <p:grpSpPr>
          <a:xfrm>
            <a:off x="184150" y="-685800"/>
            <a:ext cx="13760449" cy="10702925"/>
            <a:chOff x="0" y="0"/>
            <a:chExt cx="1084" cy="843"/>
          </a:xfrm>
        </p:grpSpPr>
        <p:pic>
          <p:nvPicPr>
            <p:cNvPr descr="dots_curvy_2-line.tiff" id="940" name="Google Shape;940;p49"/>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941" name="Google Shape;941;p49"/>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942" name="Google Shape;942;p49"/>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943" name="Google Shape;943;p49"/>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944" name="Google Shape;944;p49"/>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945" name="Google Shape;945;p49"/>
          <p:cNvSpPr txBox="1"/>
          <p:nvPr>
            <p:ph type="title"/>
          </p:nvPr>
        </p:nvSpPr>
        <p:spPr>
          <a:xfrm>
            <a:off x="1028700" y="1828800"/>
            <a:ext cx="10477500" cy="60198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4700"/>
              <a:buFont typeface="Georgia"/>
              <a:buNone/>
            </a:pPr>
            <a:r>
              <a:rPr b="0" i="1" lang="en-US" sz="4700" u="none">
                <a:solidFill>
                  <a:srgbClr val="1F1F1F"/>
                </a:solidFill>
                <a:latin typeface="Georgia"/>
                <a:ea typeface="Georgia"/>
                <a:cs typeface="Georgia"/>
                <a:sym typeface="Georgia"/>
              </a:rPr>
              <a:t>The attitude of many today is, “How much do i have to do to be saved?” The attitude of a christian is, “How much can I do to please my saviour?” If you live by that attitude, you wil have no problem with holiness!</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grpSp>
        <p:nvGrpSpPr>
          <p:cNvPr id="259" name="Google Shape;259;p5"/>
          <p:cNvGrpSpPr/>
          <p:nvPr/>
        </p:nvGrpSpPr>
        <p:grpSpPr>
          <a:xfrm>
            <a:off x="184150" y="-685800"/>
            <a:ext cx="13760449" cy="10702925"/>
            <a:chOff x="0" y="0"/>
            <a:chExt cx="1084" cy="843"/>
          </a:xfrm>
        </p:grpSpPr>
        <p:pic>
          <p:nvPicPr>
            <p:cNvPr descr="dots_curvy_2-line.tiff" id="260" name="Google Shape;260;p5"/>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261" name="Google Shape;261;p5"/>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262" name="Google Shape;262;p5"/>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263" name="Google Shape;263;p5"/>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264" name="Google Shape;264;p5"/>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265" name="Google Shape;265;p5"/>
          <p:cNvSpPr txBox="1"/>
          <p:nvPr>
            <p:ph type="title"/>
          </p:nvPr>
        </p:nvSpPr>
        <p:spPr>
          <a:xfrm>
            <a:off x="1270000" y="2959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6800"/>
              <a:buFont typeface="Helvetica Neue"/>
              <a:buNone/>
            </a:pPr>
            <a:r>
              <a:rPr b="0" i="0" lang="en-US" sz="6800" u="none">
                <a:solidFill>
                  <a:srgbClr val="1F1F1F"/>
                </a:solidFill>
                <a:latin typeface="Helvetica Neue"/>
                <a:ea typeface="Helvetica Neue"/>
                <a:cs typeface="Helvetica Neue"/>
                <a:sym typeface="Helvetica Neue"/>
              </a:rPr>
              <a:t>WOMEN ARE MORE TO ENTICING DRESS</a:t>
            </a:r>
            <a:endParaRPr/>
          </a:p>
        </p:txBody>
      </p:sp>
      <p:sp>
        <p:nvSpPr>
          <p:cNvPr id="266" name="Google Shape;266;p5"/>
          <p:cNvSpPr txBox="1"/>
          <p:nvPr/>
        </p:nvSpPr>
        <p:spPr>
          <a:xfrm>
            <a:off x="647700" y="287337"/>
            <a:ext cx="12166600" cy="2501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2400"/>
              <a:buFont typeface="Verdana"/>
              <a:buNone/>
            </a:pPr>
            <a:r>
              <a:rPr b="1" i="0" lang="en-US" sz="2400" u="none" cap="none" strike="noStrike">
                <a:solidFill>
                  <a:srgbClr val="470D00"/>
                </a:solidFill>
                <a:latin typeface="Verdana"/>
                <a:ea typeface="Verdana"/>
                <a:cs typeface="Verdana"/>
                <a:sym typeface="Verdana"/>
              </a:rPr>
              <a:t>1 Timothy 2:9-10</a:t>
            </a:r>
            <a:endParaRPr/>
          </a:p>
          <a:p>
            <a:pPr indent="0" lvl="0" marL="0" marR="0" rtl="0" algn="l">
              <a:lnSpc>
                <a:spcPct val="100000"/>
              </a:lnSpc>
              <a:spcBef>
                <a:spcPts val="0"/>
              </a:spcBef>
              <a:spcAft>
                <a:spcPts val="0"/>
              </a:spcAft>
              <a:buClr>
                <a:srgbClr val="470D00"/>
              </a:buClr>
              <a:buSzPts val="1200"/>
              <a:buFont typeface="Verdana"/>
              <a:buNone/>
            </a:pPr>
            <a:r>
              <a:rPr b="0" i="0" lang="en-US" sz="1200" u="none" cap="none" strike="noStrike">
                <a:solidFill>
                  <a:srgbClr val="470D00"/>
                </a:solidFill>
                <a:latin typeface="Verdana"/>
                <a:ea typeface="Verdana"/>
                <a:cs typeface="Verdana"/>
                <a:sym typeface="Verdana"/>
              </a:rPr>
              <a:t>King James Version (KJV)</a:t>
            </a:r>
            <a:endParaRPr/>
          </a:p>
          <a:p>
            <a:pPr indent="0" lvl="0" marL="0" marR="0" rtl="0" algn="l">
              <a:lnSpc>
                <a:spcPct val="100000"/>
              </a:lnSpc>
              <a:spcBef>
                <a:spcPts val="160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 </a:t>
            </a:r>
            <a:r>
              <a:rPr b="1" i="0" lang="en-US" sz="2400" u="none" cap="none" strike="noStrike">
                <a:solidFill>
                  <a:srgbClr val="000000"/>
                </a:solidFill>
                <a:latin typeface="Verdana"/>
                <a:ea typeface="Verdana"/>
                <a:cs typeface="Verdana"/>
                <a:sym typeface="Verdana"/>
              </a:rPr>
              <a:t>9</a:t>
            </a:r>
            <a:r>
              <a:rPr b="0" i="0" lang="en-US" sz="2400" u="none" cap="none" strike="noStrike">
                <a:solidFill>
                  <a:srgbClr val="000000"/>
                </a:solidFill>
                <a:latin typeface="Verdana"/>
                <a:ea typeface="Verdana"/>
                <a:cs typeface="Verdana"/>
                <a:sym typeface="Verdana"/>
              </a:rPr>
              <a:t>In like manner also, that </a:t>
            </a:r>
            <a:r>
              <a:rPr b="1" i="0" lang="en-US" sz="3400" u="sng" cap="none" strike="noStrike">
                <a:solidFill>
                  <a:srgbClr val="000000"/>
                </a:solidFill>
                <a:latin typeface="Verdana"/>
                <a:ea typeface="Verdana"/>
                <a:cs typeface="Verdana"/>
                <a:sym typeface="Verdana"/>
              </a:rPr>
              <a:t>women adorn themselves</a:t>
            </a:r>
            <a:r>
              <a:rPr b="0" i="0" lang="en-US" sz="2400" u="none" cap="none" strike="noStrike">
                <a:solidFill>
                  <a:srgbClr val="000000"/>
                </a:solidFill>
                <a:latin typeface="Verdana"/>
                <a:ea typeface="Verdana"/>
                <a:cs typeface="Verdana"/>
                <a:sym typeface="Verdana"/>
              </a:rPr>
              <a:t> in modest apparel, with shamefacedness and sobriety; not with broided hair, or gold, or pearls, or costly array;</a:t>
            </a:r>
            <a:endParaRPr/>
          </a:p>
          <a:p>
            <a:pPr indent="0" lvl="0" marL="0" marR="0" rtl="0" algn="l">
              <a:lnSpc>
                <a:spcPct val="100000"/>
              </a:lnSpc>
              <a:spcBef>
                <a:spcPts val="160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 </a:t>
            </a:r>
            <a:r>
              <a:rPr b="1" i="0" lang="en-US" sz="2400" u="none" cap="none" strike="noStrike">
                <a:solidFill>
                  <a:srgbClr val="000000"/>
                </a:solidFill>
                <a:latin typeface="Verdana"/>
                <a:ea typeface="Verdana"/>
                <a:cs typeface="Verdana"/>
                <a:sym typeface="Verdana"/>
              </a:rPr>
              <a:t>10</a:t>
            </a:r>
            <a:r>
              <a:rPr b="0" i="0" lang="en-US" sz="2400" u="none" cap="none" strike="noStrike">
                <a:solidFill>
                  <a:srgbClr val="000000"/>
                </a:solidFill>
                <a:latin typeface="Verdana"/>
                <a:ea typeface="Verdana"/>
                <a:cs typeface="Verdana"/>
                <a:sym typeface="Verdana"/>
              </a:rPr>
              <a:t>But (which becometh women professing godliness) with good works.</a:t>
            </a:r>
            <a:endParaRPr/>
          </a:p>
        </p:txBody>
      </p:sp>
      <p:sp>
        <p:nvSpPr>
          <p:cNvPr id="267" name="Google Shape;267;p5"/>
          <p:cNvSpPr txBox="1"/>
          <p:nvPr/>
        </p:nvSpPr>
        <p:spPr>
          <a:xfrm>
            <a:off x="741362" y="6748462"/>
            <a:ext cx="11488737" cy="338931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 </a:t>
            </a:r>
            <a:r>
              <a:rPr b="1" i="0" lang="en-US" sz="2400" u="none" cap="none" strike="noStrike">
                <a:solidFill>
                  <a:srgbClr val="000000"/>
                </a:solidFill>
                <a:latin typeface="Verdana"/>
                <a:ea typeface="Verdana"/>
                <a:cs typeface="Verdana"/>
                <a:sym typeface="Verdana"/>
              </a:rPr>
              <a:t>3</a:t>
            </a:r>
            <a:r>
              <a:rPr b="0" i="0" lang="en-US" sz="2400" u="none" cap="none" strike="noStrike">
                <a:solidFill>
                  <a:srgbClr val="000000"/>
                </a:solidFill>
                <a:latin typeface="Verdana"/>
                <a:ea typeface="Verdana"/>
                <a:cs typeface="Verdana"/>
                <a:sym typeface="Verdana"/>
              </a:rPr>
              <a:t>Whose </a:t>
            </a:r>
            <a:r>
              <a:rPr b="1" i="0" lang="en-US" sz="3400" u="sng" cap="none" strike="noStrike">
                <a:solidFill>
                  <a:srgbClr val="000000"/>
                </a:solidFill>
                <a:latin typeface="Verdana"/>
                <a:ea typeface="Verdana"/>
                <a:cs typeface="Verdana"/>
                <a:sym typeface="Verdana"/>
              </a:rPr>
              <a:t>adorning let it not be</a:t>
            </a:r>
            <a:r>
              <a:rPr b="0" i="0" lang="en-US" sz="2400" u="none" cap="none" strike="noStrike">
                <a:solidFill>
                  <a:srgbClr val="000000"/>
                </a:solidFill>
                <a:latin typeface="Verdana"/>
                <a:ea typeface="Verdana"/>
                <a:cs typeface="Verdana"/>
                <a:sym typeface="Verdana"/>
              </a:rPr>
              <a:t> that outward adorning of plaiting the hair, and of wearing of gold, or of putting on of apparel;</a:t>
            </a:r>
            <a:endParaRPr/>
          </a:p>
          <a:p>
            <a:pPr indent="0" lvl="0" marL="0" marR="0" rtl="0" algn="l">
              <a:lnSpc>
                <a:spcPct val="100000"/>
              </a:lnSpc>
              <a:spcBef>
                <a:spcPts val="160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 </a:t>
            </a:r>
            <a:r>
              <a:rPr b="1" i="0" lang="en-US" sz="2400" u="none" cap="none" strike="noStrike">
                <a:solidFill>
                  <a:srgbClr val="000000"/>
                </a:solidFill>
                <a:latin typeface="Verdana"/>
                <a:ea typeface="Verdana"/>
                <a:cs typeface="Verdana"/>
                <a:sym typeface="Verdana"/>
              </a:rPr>
              <a:t>4</a:t>
            </a:r>
            <a:r>
              <a:rPr b="0" i="0" lang="en-US" sz="2400" u="none" cap="none" strike="noStrike">
                <a:solidFill>
                  <a:srgbClr val="000000"/>
                </a:solidFill>
                <a:latin typeface="Verdana"/>
                <a:ea typeface="Verdana"/>
                <a:cs typeface="Verdana"/>
                <a:sym typeface="Verdana"/>
              </a:rPr>
              <a:t>But let it be the hidden man of the heart, in that which is not corruptible, even the ornament of a meek and quiet spirit, which is in the sight of God of great price</a:t>
            </a:r>
            <a:r>
              <a:rPr b="0" i="0" lang="en-US" sz="1600" u="none" cap="none" strike="noStrike">
                <a:solidFill>
                  <a:srgbClr val="000000"/>
                </a:solidFill>
                <a:latin typeface="Verdana"/>
                <a:ea typeface="Verdana"/>
                <a:cs typeface="Verdana"/>
                <a:sym typeface="Verdana"/>
              </a:rPr>
              <a:t>.</a:t>
            </a:r>
            <a:endParaRPr/>
          </a:p>
          <a:p>
            <a:pPr indent="0" lvl="0" marL="0" marR="0" rtl="0" algn="r">
              <a:lnSpc>
                <a:spcPct val="100000"/>
              </a:lnSpc>
              <a:spcBef>
                <a:spcPts val="0"/>
              </a:spcBef>
              <a:spcAft>
                <a:spcPts val="0"/>
              </a:spcAft>
              <a:buClr>
                <a:srgbClr val="470D00"/>
              </a:buClr>
              <a:buSzPts val="2000"/>
              <a:buFont typeface="Verdana"/>
              <a:buNone/>
            </a:pPr>
            <a:r>
              <a:rPr b="1" i="0" lang="en-US" sz="2000" u="none" cap="none" strike="noStrike">
                <a:solidFill>
                  <a:srgbClr val="470D00"/>
                </a:solidFill>
                <a:latin typeface="Verdana"/>
                <a:ea typeface="Verdana"/>
                <a:cs typeface="Verdana"/>
                <a:sym typeface="Verdana"/>
              </a:rPr>
              <a:t>1 Peter 3:3-4</a:t>
            </a:r>
            <a:endParaRPr/>
          </a:p>
          <a:p>
            <a:pPr indent="0" lvl="0" marL="0" marR="0" rtl="0" algn="ctr">
              <a:lnSpc>
                <a:spcPct val="100000"/>
              </a:lnSpc>
              <a:spcBef>
                <a:spcPts val="0"/>
              </a:spcBef>
              <a:spcAft>
                <a:spcPts val="0"/>
              </a:spcAft>
              <a:buNone/>
            </a:pPr>
            <a:r>
              <a:t/>
            </a:r>
            <a:endParaRPr b="1" i="0" sz="2000" u="none">
              <a:solidFill>
                <a:srgbClr val="470D00"/>
              </a:solidFill>
              <a:latin typeface="Verdana"/>
              <a:ea typeface="Verdana"/>
              <a:cs typeface="Verdana"/>
              <a:sym typeface="Verdana"/>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9" name="Shape 949"/>
        <p:cNvGrpSpPr/>
        <p:nvPr/>
      </p:nvGrpSpPr>
      <p:grpSpPr>
        <a:xfrm>
          <a:off x="0" y="0"/>
          <a:ext cx="0" cy="0"/>
          <a:chOff x="0" y="0"/>
          <a:chExt cx="0" cy="0"/>
        </a:xfrm>
      </p:grpSpPr>
      <p:grpSp>
        <p:nvGrpSpPr>
          <p:cNvPr id="950" name="Google Shape;950;p50"/>
          <p:cNvGrpSpPr/>
          <p:nvPr/>
        </p:nvGrpSpPr>
        <p:grpSpPr>
          <a:xfrm>
            <a:off x="184150" y="-685800"/>
            <a:ext cx="13760449" cy="10702925"/>
            <a:chOff x="0" y="0"/>
            <a:chExt cx="1084" cy="843"/>
          </a:xfrm>
        </p:grpSpPr>
        <p:pic>
          <p:nvPicPr>
            <p:cNvPr descr="dots_curvy_2-line.tiff" id="951" name="Google Shape;951;p50"/>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952" name="Google Shape;952;p50"/>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953" name="Google Shape;953;p50"/>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954" name="Google Shape;954;p50"/>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subtitle_low-1.png" id="955" name="Google Shape;955;p50"/>
          <p:cNvPicPr preferRelativeResize="0"/>
          <p:nvPr/>
        </p:nvPicPr>
        <p:blipFill rotWithShape="1">
          <a:blip r:embed="rId8">
            <a:alphaModFix/>
          </a:blip>
          <a:srcRect b="0" l="0" r="0" t="0"/>
          <a:stretch/>
        </p:blipFill>
        <p:spPr>
          <a:xfrm rot="-107999">
            <a:off x="469900" y="5689600"/>
            <a:ext cx="10160000" cy="2540000"/>
          </a:xfrm>
          <a:prstGeom prst="rect">
            <a:avLst/>
          </a:prstGeom>
          <a:noFill/>
          <a:ln>
            <a:noFill/>
          </a:ln>
        </p:spPr>
      </p:pic>
      <p:pic>
        <p:nvPicPr>
          <p:cNvPr descr="Scrapbook_cover_title_low.png" id="956" name="Google Shape;956;p50"/>
          <p:cNvPicPr preferRelativeResize="0"/>
          <p:nvPr/>
        </p:nvPicPr>
        <p:blipFill rotWithShape="1">
          <a:blip r:embed="rId9">
            <a:alphaModFix/>
          </a:blip>
          <a:srcRect b="0" l="0" r="0" t="0"/>
          <a:stretch/>
        </p:blipFill>
        <p:spPr>
          <a:xfrm>
            <a:off x="622300" y="2349500"/>
            <a:ext cx="11760200" cy="4191000"/>
          </a:xfrm>
          <a:prstGeom prst="rect">
            <a:avLst/>
          </a:prstGeom>
          <a:noFill/>
          <a:ln>
            <a:noFill/>
          </a:ln>
        </p:spPr>
      </p:pic>
      <p:sp>
        <p:nvSpPr>
          <p:cNvPr id="957" name="Google Shape;957;p50"/>
          <p:cNvSpPr txBox="1"/>
          <p:nvPr/>
        </p:nvSpPr>
        <p:spPr>
          <a:xfrm rot="-120000">
            <a:off x="1228725" y="6437312"/>
            <a:ext cx="8382000" cy="1625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t/>
            </a:r>
            <a:endParaRPr b="0" i="0" sz="2200" u="none">
              <a:solidFill>
                <a:srgbClr val="004F75"/>
              </a:solidFill>
              <a:latin typeface="Permanent Marker"/>
              <a:ea typeface="Permanent Marker"/>
              <a:cs typeface="Permanent Marker"/>
              <a:sym typeface="Permanent Marker"/>
            </a:endParaRPr>
          </a:p>
        </p:txBody>
      </p:sp>
      <p:sp>
        <p:nvSpPr>
          <p:cNvPr id="958" name="Google Shape;958;p50"/>
          <p:cNvSpPr txBox="1"/>
          <p:nvPr>
            <p:ph type="title"/>
          </p:nvPr>
        </p:nvSpPr>
        <p:spPr>
          <a:xfrm>
            <a:off x="1270000" y="2590800"/>
            <a:ext cx="10464800" cy="23495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END OF PRESENTATION</a:t>
            </a:r>
            <a:endParaRPr/>
          </a:p>
        </p:txBody>
      </p:sp>
      <p:sp>
        <p:nvSpPr>
          <p:cNvPr id="959" name="Google Shape;959;p50"/>
          <p:cNvSpPr txBox="1"/>
          <p:nvPr>
            <p:ph idx="1" type="body"/>
          </p:nvPr>
        </p:nvSpPr>
        <p:spPr>
          <a:xfrm>
            <a:off x="1270000" y="4978400"/>
            <a:ext cx="10464800" cy="1333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B3312D"/>
              </a:buClr>
              <a:buSzPts val="3800"/>
              <a:buFont typeface="Georgia"/>
              <a:buNone/>
            </a:pPr>
            <a:r>
              <a:rPr b="0" i="1" lang="en-US" sz="3800" u="none">
                <a:solidFill>
                  <a:srgbClr val="B3312D"/>
                </a:solidFill>
                <a:latin typeface="Georgia"/>
                <a:ea typeface="Georgia"/>
                <a:cs typeface="Georgia"/>
                <a:sym typeface="Georgia"/>
              </a:rPr>
              <a:t>Presented by: JHT</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grpSp>
        <p:nvGrpSpPr>
          <p:cNvPr id="272" name="Google Shape;272;p6"/>
          <p:cNvGrpSpPr/>
          <p:nvPr/>
        </p:nvGrpSpPr>
        <p:grpSpPr>
          <a:xfrm>
            <a:off x="184150" y="-685800"/>
            <a:ext cx="13760449" cy="10702925"/>
            <a:chOff x="0" y="0"/>
            <a:chExt cx="1084" cy="843"/>
          </a:xfrm>
        </p:grpSpPr>
        <p:pic>
          <p:nvPicPr>
            <p:cNvPr descr="dots_curvy_2-line.tiff" id="273" name="Google Shape;273;p6"/>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274" name="Google Shape;274;p6"/>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275" name="Google Shape;275;p6"/>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276" name="Google Shape;276;p6"/>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277" name="Google Shape;277;p6"/>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278" name="Google Shape;278;p6"/>
          <p:cNvSpPr txBox="1"/>
          <p:nvPr>
            <p:ph type="title"/>
          </p:nvPr>
        </p:nvSpPr>
        <p:spPr>
          <a:xfrm>
            <a:off x="1270000" y="2946400"/>
            <a:ext cx="10464800" cy="38608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6800"/>
              <a:buFont typeface="Helvetica Neue"/>
              <a:buNone/>
            </a:pPr>
            <a:r>
              <a:rPr b="0" i="0" lang="en-US" sz="6800" u="none">
                <a:solidFill>
                  <a:srgbClr val="1F1F1F"/>
                </a:solidFill>
                <a:latin typeface="Helvetica Neue"/>
                <a:ea typeface="Helvetica Neue"/>
                <a:cs typeface="Helvetica Neue"/>
                <a:sym typeface="Helvetica Neue"/>
              </a:rPr>
              <a:t>WOMEN ARE STIMULATED BY TOUCH</a:t>
            </a:r>
            <a:endParaRPr/>
          </a:p>
        </p:txBody>
      </p:sp>
      <p:sp>
        <p:nvSpPr>
          <p:cNvPr id="279" name="Google Shape;279;p6"/>
          <p:cNvSpPr txBox="1"/>
          <p:nvPr/>
        </p:nvSpPr>
        <p:spPr>
          <a:xfrm>
            <a:off x="927100" y="803275"/>
            <a:ext cx="11772900" cy="1625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2400"/>
              <a:buFont typeface="Verdana"/>
              <a:buNone/>
            </a:pPr>
            <a:r>
              <a:rPr b="1" i="0" lang="en-US" sz="2400" u="none">
                <a:solidFill>
                  <a:srgbClr val="470D00"/>
                </a:solidFill>
                <a:latin typeface="Verdana"/>
                <a:ea typeface="Verdana"/>
                <a:cs typeface="Verdana"/>
                <a:sym typeface="Verdana"/>
              </a:rPr>
              <a:t>1 Corinthians 7:1</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60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 </a:t>
            </a:r>
            <a:r>
              <a:rPr b="1" i="0" lang="en-US" sz="2800" u="none">
                <a:solidFill>
                  <a:srgbClr val="000000"/>
                </a:solidFill>
                <a:latin typeface="Verdana"/>
                <a:ea typeface="Verdana"/>
                <a:cs typeface="Verdana"/>
                <a:sym typeface="Verdana"/>
              </a:rPr>
              <a:t>1</a:t>
            </a:r>
            <a:r>
              <a:rPr b="0" i="0" lang="en-US" sz="2800" u="none">
                <a:solidFill>
                  <a:srgbClr val="000000"/>
                </a:solidFill>
                <a:latin typeface="Verdana"/>
                <a:ea typeface="Verdana"/>
                <a:cs typeface="Verdana"/>
                <a:sym typeface="Verdana"/>
              </a:rPr>
              <a:t>Now concerning the things whereof ye wrote unto me: It is good for a </a:t>
            </a:r>
            <a:r>
              <a:rPr b="1" i="0" lang="en-US" sz="3400" u="sng">
                <a:solidFill>
                  <a:srgbClr val="000000"/>
                </a:solidFill>
                <a:latin typeface="Verdana"/>
                <a:ea typeface="Verdana"/>
                <a:cs typeface="Verdana"/>
                <a:sym typeface="Verdana"/>
              </a:rPr>
              <a:t>man not to touch a woman</a:t>
            </a:r>
            <a:r>
              <a:rPr b="0" i="0" lang="en-US" sz="2800" u="none">
                <a:solidFill>
                  <a:srgbClr val="000000"/>
                </a:solidFill>
                <a:latin typeface="Verdana"/>
                <a:ea typeface="Verdana"/>
                <a:cs typeface="Verdana"/>
                <a:sym typeface="Verdana"/>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grpSp>
        <p:nvGrpSpPr>
          <p:cNvPr id="284" name="Google Shape;284;p7"/>
          <p:cNvGrpSpPr/>
          <p:nvPr/>
        </p:nvGrpSpPr>
        <p:grpSpPr>
          <a:xfrm>
            <a:off x="184150" y="-685800"/>
            <a:ext cx="13760449" cy="10702925"/>
            <a:chOff x="0" y="0"/>
            <a:chExt cx="1084" cy="843"/>
          </a:xfrm>
        </p:grpSpPr>
        <p:pic>
          <p:nvPicPr>
            <p:cNvPr descr="dots_curvy_2-line.tiff" id="285" name="Google Shape;285;p7"/>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286" name="Google Shape;286;p7"/>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287" name="Google Shape;287;p7"/>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288" name="Google Shape;288;p7"/>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289" name="Google Shape;289;p7"/>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290" name="Google Shape;290;p7"/>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Helvetica Neue"/>
              <a:buNone/>
            </a:pPr>
            <a:r>
              <a:rPr b="1" i="0" lang="en-US" sz="7200" u="none">
                <a:solidFill>
                  <a:srgbClr val="1F1F1F"/>
                </a:solidFill>
                <a:latin typeface="Helvetica Neue"/>
                <a:ea typeface="Helvetica Neue"/>
                <a:cs typeface="Helvetica Neue"/>
                <a:sym typeface="Helvetica Neue"/>
              </a:rPr>
              <a:t>WOMAN - APPEAR</a:t>
            </a:r>
            <a:br>
              <a:rPr b="1" i="0" lang="en-US" sz="7200" u="none">
                <a:solidFill>
                  <a:srgbClr val="1F1F1F"/>
                </a:solidFill>
                <a:latin typeface="Helvetica Neue"/>
                <a:ea typeface="Helvetica Neue"/>
                <a:cs typeface="Helvetica Neue"/>
                <a:sym typeface="Helvetica Neue"/>
              </a:rPr>
            </a:br>
            <a:r>
              <a:rPr b="1" i="0" lang="en-US" sz="7200" u="none">
                <a:solidFill>
                  <a:srgbClr val="1F1F1F"/>
                </a:solidFill>
                <a:latin typeface="Helvetica Neue"/>
                <a:ea typeface="Helvetica Neue"/>
                <a:cs typeface="Helvetica Neue"/>
                <a:sym typeface="Helvetica Neue"/>
              </a:rPr>
              <a:t>MAN - ACT</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grpSp>
        <p:nvGrpSpPr>
          <p:cNvPr id="295" name="Google Shape;295;p8"/>
          <p:cNvGrpSpPr/>
          <p:nvPr/>
        </p:nvGrpSpPr>
        <p:grpSpPr>
          <a:xfrm>
            <a:off x="184150" y="-685800"/>
            <a:ext cx="13760449" cy="10702925"/>
            <a:chOff x="0" y="0"/>
            <a:chExt cx="1084" cy="843"/>
          </a:xfrm>
        </p:grpSpPr>
        <p:pic>
          <p:nvPicPr>
            <p:cNvPr descr="dots_curvy_2-line.tiff" id="296" name="Google Shape;296;p8"/>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297" name="Google Shape;297;p8"/>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298" name="Google Shape;298;p8"/>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299" name="Google Shape;299;p8"/>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300" name="Google Shape;300;p8"/>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301" name="Google Shape;301;p8"/>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DRESS MATTERS!</a:t>
            </a:r>
            <a:endParaRPr/>
          </a:p>
        </p:txBody>
      </p:sp>
      <p:sp>
        <p:nvSpPr>
          <p:cNvPr id="302" name="Google Shape;302;p8"/>
          <p:cNvSpPr txBox="1"/>
          <p:nvPr/>
        </p:nvSpPr>
        <p:spPr>
          <a:xfrm>
            <a:off x="660400" y="569912"/>
            <a:ext cx="11468100" cy="214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470D00"/>
              </a:buClr>
              <a:buSzPts val="2400"/>
              <a:buFont typeface="Verdana"/>
              <a:buNone/>
            </a:pPr>
            <a:r>
              <a:rPr b="1" i="0" lang="en-US" sz="2400" u="none">
                <a:solidFill>
                  <a:srgbClr val="470D00"/>
                </a:solidFill>
                <a:latin typeface="Verdana"/>
                <a:ea typeface="Verdana"/>
                <a:cs typeface="Verdana"/>
                <a:sym typeface="Verdana"/>
              </a:rPr>
              <a:t>1 Samuel 16:7</a:t>
            </a:r>
            <a:endParaRPr/>
          </a:p>
          <a:p>
            <a:pPr indent="0" lvl="0" marL="0" marR="0" rtl="0" algn="l">
              <a:lnSpc>
                <a:spcPct val="100000"/>
              </a:lnSpc>
              <a:spcBef>
                <a:spcPts val="0"/>
              </a:spcBef>
              <a:spcAft>
                <a:spcPts val="0"/>
              </a:spcAft>
              <a:buClr>
                <a:srgbClr val="470D00"/>
              </a:buClr>
              <a:buSzPts val="1200"/>
              <a:buFont typeface="Verdana"/>
              <a:buNone/>
            </a:pPr>
            <a:r>
              <a:rPr b="0" i="0" lang="en-US" sz="1200" u="none">
                <a:solidFill>
                  <a:srgbClr val="470D00"/>
                </a:solidFill>
                <a:latin typeface="Verdana"/>
                <a:ea typeface="Verdana"/>
                <a:cs typeface="Verdana"/>
                <a:sym typeface="Verdana"/>
              </a:rPr>
              <a:t>King James Version (KJV)</a:t>
            </a:r>
            <a:endParaRPr/>
          </a:p>
          <a:p>
            <a:pPr indent="0" lvl="0" marL="0" marR="0" rtl="0" algn="l">
              <a:lnSpc>
                <a:spcPct val="100000"/>
              </a:lnSpc>
              <a:spcBef>
                <a:spcPts val="160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 </a:t>
            </a:r>
            <a:r>
              <a:rPr b="1" i="0" lang="en-US" sz="2400" u="none">
                <a:solidFill>
                  <a:srgbClr val="000000"/>
                </a:solidFill>
                <a:latin typeface="Verdana"/>
                <a:ea typeface="Verdana"/>
                <a:cs typeface="Verdana"/>
                <a:sym typeface="Verdana"/>
              </a:rPr>
              <a:t>7</a:t>
            </a:r>
            <a:r>
              <a:rPr b="0" i="0" lang="en-US" sz="2400" u="none">
                <a:solidFill>
                  <a:srgbClr val="000000"/>
                </a:solidFill>
                <a:latin typeface="Verdana"/>
                <a:ea typeface="Verdana"/>
                <a:cs typeface="Verdana"/>
                <a:sym typeface="Verdana"/>
              </a:rPr>
              <a:t>But the LORD said unto Samuel, Look not on his countenance, or on the height of his stature; because I have refused him: for the LORD seeth not as man seeth; </a:t>
            </a:r>
            <a:r>
              <a:rPr b="1" i="0" lang="en-US" sz="2400" u="sng">
                <a:solidFill>
                  <a:srgbClr val="000000"/>
                </a:solidFill>
                <a:latin typeface="Verdana"/>
                <a:ea typeface="Verdana"/>
                <a:cs typeface="Verdana"/>
                <a:sym typeface="Verdana"/>
              </a:rPr>
              <a:t>for man looketh on the outward appearance</a:t>
            </a:r>
            <a:r>
              <a:rPr b="0" i="0" lang="en-US" sz="2400" u="none">
                <a:solidFill>
                  <a:srgbClr val="000000"/>
                </a:solidFill>
                <a:latin typeface="Verdana"/>
                <a:ea typeface="Verdana"/>
                <a:cs typeface="Verdana"/>
                <a:sym typeface="Verdana"/>
              </a:rPr>
              <a:t>, but the LORD looketh on the heart.</a:t>
            </a:r>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grpSp>
        <p:nvGrpSpPr>
          <p:cNvPr id="307" name="Google Shape;307;p9"/>
          <p:cNvGrpSpPr/>
          <p:nvPr/>
        </p:nvGrpSpPr>
        <p:grpSpPr>
          <a:xfrm>
            <a:off x="184150" y="-685800"/>
            <a:ext cx="13760449" cy="10702925"/>
            <a:chOff x="0" y="0"/>
            <a:chExt cx="1084" cy="843"/>
          </a:xfrm>
        </p:grpSpPr>
        <p:pic>
          <p:nvPicPr>
            <p:cNvPr descr="dots_curvy_2-line.tiff" id="308" name="Google Shape;308;p9"/>
            <p:cNvPicPr preferRelativeResize="0"/>
            <p:nvPr/>
          </p:nvPicPr>
          <p:blipFill rotWithShape="1">
            <a:blip r:embed="rId4">
              <a:alphaModFix amt="75000"/>
            </a:blip>
            <a:srcRect b="0" l="0" r="0" t="0"/>
            <a:stretch/>
          </p:blipFill>
          <p:spPr>
            <a:xfrm>
              <a:off x="388" y="158"/>
              <a:ext cx="470" cy="289"/>
            </a:xfrm>
            <a:prstGeom prst="rect">
              <a:avLst/>
            </a:prstGeom>
            <a:noFill/>
            <a:ln>
              <a:noFill/>
            </a:ln>
          </p:spPr>
        </p:pic>
        <p:pic>
          <p:nvPicPr>
            <p:cNvPr descr="dots_curvy_3-line.tiff" id="309" name="Google Shape;309;p9"/>
            <p:cNvPicPr preferRelativeResize="0"/>
            <p:nvPr/>
          </p:nvPicPr>
          <p:blipFill rotWithShape="1">
            <a:blip r:embed="rId5">
              <a:alphaModFix amt="75000"/>
            </a:blip>
            <a:srcRect b="0" l="0" r="0" t="0"/>
            <a:stretch/>
          </p:blipFill>
          <p:spPr>
            <a:xfrm>
              <a:off x="0" y="569"/>
              <a:ext cx="242" cy="274"/>
            </a:xfrm>
            <a:prstGeom prst="rect">
              <a:avLst/>
            </a:prstGeom>
            <a:noFill/>
            <a:ln>
              <a:noFill/>
            </a:ln>
          </p:spPr>
        </p:pic>
        <p:pic>
          <p:nvPicPr>
            <p:cNvPr descr="dots_curvy_1-line.tiff" id="310" name="Google Shape;310;p9"/>
            <p:cNvPicPr preferRelativeResize="0"/>
            <p:nvPr/>
          </p:nvPicPr>
          <p:blipFill rotWithShape="1">
            <a:blip r:embed="rId6">
              <a:alphaModFix amt="75000"/>
            </a:blip>
            <a:srcRect b="0" l="0" r="0" t="0"/>
            <a:stretch/>
          </p:blipFill>
          <p:spPr>
            <a:xfrm>
              <a:off x="28" y="0"/>
              <a:ext cx="152" cy="281"/>
            </a:xfrm>
            <a:prstGeom prst="rect">
              <a:avLst/>
            </a:prstGeom>
            <a:noFill/>
            <a:ln>
              <a:noFill/>
            </a:ln>
          </p:spPr>
        </p:pic>
        <p:pic>
          <p:nvPicPr>
            <p:cNvPr descr="dots_curvy_4-line.tiff" id="311" name="Google Shape;311;p9"/>
            <p:cNvPicPr preferRelativeResize="0"/>
            <p:nvPr/>
          </p:nvPicPr>
          <p:blipFill rotWithShape="1">
            <a:blip r:embed="rId7">
              <a:alphaModFix amt="75000"/>
            </a:blip>
            <a:srcRect b="0" l="0" r="0" t="0"/>
            <a:stretch/>
          </p:blipFill>
          <p:spPr>
            <a:xfrm>
              <a:off x="774" y="568"/>
              <a:ext cx="310" cy="228"/>
            </a:xfrm>
            <a:prstGeom prst="rect">
              <a:avLst/>
            </a:prstGeom>
            <a:noFill/>
            <a:ln>
              <a:noFill/>
            </a:ln>
          </p:spPr>
        </p:pic>
      </p:grpSp>
      <p:pic>
        <p:nvPicPr>
          <p:cNvPr descr="Scrapbook_cover_title_low.png" id="312" name="Google Shape;312;p9"/>
          <p:cNvPicPr preferRelativeResize="0"/>
          <p:nvPr/>
        </p:nvPicPr>
        <p:blipFill rotWithShape="1">
          <a:blip r:embed="rId8">
            <a:alphaModFix/>
          </a:blip>
          <a:srcRect b="0" l="0" r="0" t="0"/>
          <a:stretch/>
        </p:blipFill>
        <p:spPr>
          <a:xfrm>
            <a:off x="622300" y="2781300"/>
            <a:ext cx="11760200" cy="4191000"/>
          </a:xfrm>
          <a:prstGeom prst="rect">
            <a:avLst/>
          </a:prstGeom>
          <a:noFill/>
          <a:ln>
            <a:noFill/>
          </a:ln>
        </p:spPr>
      </p:pic>
      <p:sp>
        <p:nvSpPr>
          <p:cNvPr id="313" name="Google Shape;313;p9"/>
          <p:cNvSpPr txBox="1"/>
          <p:nvPr>
            <p:ph type="title"/>
          </p:nvPr>
        </p:nvSpPr>
        <p:spPr>
          <a:xfrm>
            <a:off x="1270000" y="3213100"/>
            <a:ext cx="10464800" cy="34417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1F1F1F"/>
              </a:buClr>
              <a:buSzPts val="7200"/>
              <a:buFont typeface="Georgia"/>
              <a:buNone/>
            </a:pPr>
            <a:r>
              <a:rPr b="0" i="1" lang="en-US" sz="7200" u="none">
                <a:solidFill>
                  <a:srgbClr val="1F1F1F"/>
                </a:solidFill>
                <a:latin typeface="Georgia"/>
                <a:ea typeface="Georgia"/>
                <a:cs typeface="Georgia"/>
                <a:sym typeface="Georgia"/>
              </a:rPr>
              <a:t>IMMATURITY</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